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3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4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8"/>
  </p:notesMasterIdLst>
  <p:sldIdLst>
    <p:sldId id="270" r:id="rId2"/>
    <p:sldId id="271" r:id="rId3"/>
    <p:sldId id="279" r:id="rId4"/>
    <p:sldId id="290" r:id="rId5"/>
    <p:sldId id="291" r:id="rId6"/>
    <p:sldId id="284" r:id="rId7"/>
    <p:sldId id="278" r:id="rId8"/>
    <p:sldId id="277" r:id="rId9"/>
    <p:sldId id="280" r:id="rId10"/>
    <p:sldId id="282" r:id="rId11"/>
    <p:sldId id="285" r:id="rId12"/>
    <p:sldId id="292" r:id="rId13"/>
    <p:sldId id="288" r:id="rId14"/>
    <p:sldId id="275" r:id="rId15"/>
    <p:sldId id="287" r:id="rId16"/>
    <p:sldId id="260" r:id="rId17"/>
  </p:sldIdLst>
  <p:sldSz cx="12192000" cy="6858000"/>
  <p:notesSz cx="6858000" cy="9144000"/>
  <p:embeddedFontLst>
    <p:embeddedFont>
      <p:font typeface="Arial Nova Cond" panose="020B0506020202020204" pitchFamily="34" charset="0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Montserrat" panose="02000505000000020004" pitchFamily="2" charset="0"/>
      <p:regular r:id="rId27"/>
      <p:bold r:id="rId28"/>
      <p:italic r:id="rId29"/>
      <p:boldItalic r:id="rId30"/>
    </p:embeddedFont>
    <p:embeddedFont>
      <p:font typeface="Montserrat Medium" panose="020B0604020202020204" charset="0"/>
      <p:regular r:id="rId31"/>
      <p:italic r:id="rId32"/>
    </p:embeddedFont>
    <p:embeddedFont>
      <p:font typeface="Montserrat SemiBold" panose="020B0604020202020204" charset="0"/>
      <p:bold r:id="rId33"/>
      <p:boldItalic r:id="rId34"/>
    </p:embeddedFont>
  </p:embeddedFontLst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945A"/>
    <a:srgbClr val="245C4F"/>
    <a:srgbClr val="A42145"/>
    <a:srgbClr val="DEC9A2"/>
    <a:srgbClr val="404040"/>
    <a:srgbClr val="691B31"/>
    <a:srgbClr val="6E15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96"/>
    <p:restoredTop sz="95226" autoAdjust="0"/>
  </p:normalViewPr>
  <p:slideViewPr>
    <p:cSldViewPr snapToGrid="0" snapToObjects="1">
      <p:cViewPr varScale="1">
        <p:scale>
          <a:sx n="78" d="100"/>
          <a:sy n="78" d="100"/>
        </p:scale>
        <p:origin x="121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diagrams/_rels/drawing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EEDE15-0BD9-4897-815A-D0E872C7665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916B7B26-A7BA-4990-8C5F-B70A2DD01556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pPr algn="just"/>
          <a:r>
            <a:rPr lang="es-MX" sz="1400" dirty="0">
              <a:solidFill>
                <a:srgbClr val="245C4F"/>
              </a:solidFill>
              <a:effectLst/>
              <a:latin typeface="Arial Nova Cond" panose="020B0506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1) Investigación que contribuya al avance del conocimiento científico</a:t>
          </a:r>
          <a:endParaRPr lang="es-MX" sz="1400" dirty="0">
            <a:solidFill>
              <a:srgbClr val="245C4F"/>
            </a:solidFill>
            <a:latin typeface="Arial Nova Cond" panose="020B0506020202020204" pitchFamily="34" charset="0"/>
          </a:endParaRPr>
        </a:p>
      </dgm:t>
    </dgm:pt>
    <dgm:pt modelId="{FDD59EB5-9B8C-4266-B9AC-85D8362B1899}" type="parTrans" cxnId="{DFE085E9-94E4-45B5-BAB8-11F6185CD1D7}">
      <dgm:prSet/>
      <dgm:spPr/>
      <dgm:t>
        <a:bodyPr/>
        <a:lstStyle/>
        <a:p>
          <a:endParaRPr lang="es-MX" sz="1400">
            <a:solidFill>
              <a:srgbClr val="245C4F"/>
            </a:solidFill>
            <a:latin typeface="Arial Nova Cond" panose="020B0506020202020204" pitchFamily="34" charset="0"/>
          </a:endParaRPr>
        </a:p>
      </dgm:t>
    </dgm:pt>
    <dgm:pt modelId="{9844A49B-43AC-4B6C-8611-B9A4CD04D0B6}" type="sibTrans" cxnId="{DFE085E9-94E4-45B5-BAB8-11F6185CD1D7}">
      <dgm:prSet/>
      <dgm:spPr/>
      <dgm:t>
        <a:bodyPr/>
        <a:lstStyle/>
        <a:p>
          <a:endParaRPr lang="es-MX" sz="1400">
            <a:solidFill>
              <a:srgbClr val="245C4F"/>
            </a:solidFill>
            <a:latin typeface="Arial Nova Cond" panose="020B0506020202020204" pitchFamily="34" charset="0"/>
          </a:endParaRPr>
        </a:p>
      </dgm:t>
    </dgm:pt>
    <dgm:pt modelId="{30FE795F-E869-465A-B9BC-B3E77BF9EAEC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pPr algn="just"/>
          <a:r>
            <a:rPr lang="es-MX" sz="1400" dirty="0">
              <a:solidFill>
                <a:srgbClr val="245C4F"/>
              </a:solidFill>
              <a:effectLst/>
              <a:latin typeface="Arial Nova Cond" panose="020B0506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2) Programas de licenciatura y posgrado de alta calidad para la formación de profesionales capaces de asumir posiciones directivas o de hacer la diferencia en el ámbito académico, sustentados en el trabajo, el mérito y la evaluación constante; </a:t>
          </a:r>
          <a:endParaRPr lang="es-MX" sz="1400" dirty="0">
            <a:solidFill>
              <a:srgbClr val="245C4F"/>
            </a:solidFill>
            <a:latin typeface="Arial Nova Cond" panose="020B0506020202020204" pitchFamily="34" charset="0"/>
          </a:endParaRPr>
        </a:p>
      </dgm:t>
    </dgm:pt>
    <dgm:pt modelId="{8F3181D1-4CD9-4C52-A0F5-347520F45388}" type="parTrans" cxnId="{BE2E8145-1BA2-4023-9D72-4BFE37C9BE1F}">
      <dgm:prSet/>
      <dgm:spPr/>
      <dgm:t>
        <a:bodyPr/>
        <a:lstStyle/>
        <a:p>
          <a:endParaRPr lang="es-MX" sz="1400">
            <a:solidFill>
              <a:srgbClr val="245C4F"/>
            </a:solidFill>
            <a:latin typeface="Arial Nova Cond" panose="020B0506020202020204" pitchFamily="34" charset="0"/>
          </a:endParaRPr>
        </a:p>
      </dgm:t>
    </dgm:pt>
    <dgm:pt modelId="{9A11939B-D3C7-4FE1-B5D8-80CC9D019073}" type="sibTrans" cxnId="{BE2E8145-1BA2-4023-9D72-4BFE37C9BE1F}">
      <dgm:prSet/>
      <dgm:spPr/>
      <dgm:t>
        <a:bodyPr/>
        <a:lstStyle/>
        <a:p>
          <a:endParaRPr lang="es-MX" sz="1400">
            <a:solidFill>
              <a:srgbClr val="245C4F"/>
            </a:solidFill>
            <a:latin typeface="Arial Nova Cond" panose="020B0506020202020204" pitchFamily="34" charset="0"/>
          </a:endParaRPr>
        </a:p>
      </dgm:t>
    </dgm:pt>
    <dgm:pt modelId="{E38CA481-1E5F-4CD7-95F4-FF581FA411CF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pPr algn="just"/>
          <a:r>
            <a:rPr lang="es-MX" sz="1400" dirty="0">
              <a:solidFill>
                <a:srgbClr val="245C4F"/>
              </a:solidFill>
              <a:effectLst/>
              <a:latin typeface="Arial Nova Cond" panose="020B0506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3) Generación de conocimiento socialmente pertinente que auxilie en la toma de decisiones en temas clave de la agenda pública. </a:t>
          </a:r>
          <a:endParaRPr lang="es-MX" sz="1400" dirty="0">
            <a:solidFill>
              <a:srgbClr val="245C4F"/>
            </a:solidFill>
            <a:latin typeface="Arial Nova Cond" panose="020B0506020202020204" pitchFamily="34" charset="0"/>
          </a:endParaRPr>
        </a:p>
      </dgm:t>
    </dgm:pt>
    <dgm:pt modelId="{AA63145E-426D-4743-B27C-C6583187D02A}" type="parTrans" cxnId="{25E6A7A3-F057-4573-8DA0-2DD9DEDD321E}">
      <dgm:prSet/>
      <dgm:spPr/>
      <dgm:t>
        <a:bodyPr/>
        <a:lstStyle/>
        <a:p>
          <a:endParaRPr lang="es-MX" sz="1400">
            <a:solidFill>
              <a:srgbClr val="245C4F"/>
            </a:solidFill>
            <a:latin typeface="Arial Nova Cond" panose="020B0506020202020204" pitchFamily="34" charset="0"/>
          </a:endParaRPr>
        </a:p>
      </dgm:t>
    </dgm:pt>
    <dgm:pt modelId="{A49CF2B8-A650-4CCA-93D4-246A53B36605}" type="sibTrans" cxnId="{25E6A7A3-F057-4573-8DA0-2DD9DEDD321E}">
      <dgm:prSet/>
      <dgm:spPr/>
      <dgm:t>
        <a:bodyPr/>
        <a:lstStyle/>
        <a:p>
          <a:endParaRPr lang="es-MX" sz="1400">
            <a:solidFill>
              <a:srgbClr val="245C4F"/>
            </a:solidFill>
            <a:latin typeface="Arial Nova Cond" panose="020B0506020202020204" pitchFamily="34" charset="0"/>
          </a:endParaRPr>
        </a:p>
      </dgm:t>
    </dgm:pt>
    <dgm:pt modelId="{83A66C44-935E-4761-BA89-B2AB37635A9C}" type="pres">
      <dgm:prSet presAssocID="{16EEDE15-0BD9-4897-815A-D0E872C76656}" presName="diagram" presStyleCnt="0">
        <dgm:presLayoutVars>
          <dgm:dir/>
          <dgm:resizeHandles val="exact"/>
        </dgm:presLayoutVars>
      </dgm:prSet>
      <dgm:spPr/>
    </dgm:pt>
    <dgm:pt modelId="{C2361650-ABB0-4BEC-BF3D-D9796F0E96E5}" type="pres">
      <dgm:prSet presAssocID="{916B7B26-A7BA-4990-8C5F-B70A2DD01556}" presName="node" presStyleLbl="node1" presStyleIdx="0" presStyleCnt="3">
        <dgm:presLayoutVars>
          <dgm:bulletEnabled val="1"/>
        </dgm:presLayoutVars>
      </dgm:prSet>
      <dgm:spPr/>
    </dgm:pt>
    <dgm:pt modelId="{2A591347-3FE6-4FD1-846D-F1BE65339507}" type="pres">
      <dgm:prSet presAssocID="{9844A49B-43AC-4B6C-8611-B9A4CD04D0B6}" presName="sibTrans" presStyleCnt="0"/>
      <dgm:spPr/>
    </dgm:pt>
    <dgm:pt modelId="{9FF8D4A8-E1A3-4C13-8C00-78172B361F52}" type="pres">
      <dgm:prSet presAssocID="{30FE795F-E869-465A-B9BC-B3E77BF9EAEC}" presName="node" presStyleLbl="node1" presStyleIdx="1" presStyleCnt="3">
        <dgm:presLayoutVars>
          <dgm:bulletEnabled val="1"/>
        </dgm:presLayoutVars>
      </dgm:prSet>
      <dgm:spPr/>
    </dgm:pt>
    <dgm:pt modelId="{3A85AC20-994F-4572-8FF2-73A123D33293}" type="pres">
      <dgm:prSet presAssocID="{9A11939B-D3C7-4FE1-B5D8-80CC9D019073}" presName="sibTrans" presStyleCnt="0"/>
      <dgm:spPr/>
    </dgm:pt>
    <dgm:pt modelId="{63FE6533-F586-4A96-A959-035433FCD457}" type="pres">
      <dgm:prSet presAssocID="{E38CA481-1E5F-4CD7-95F4-FF581FA411CF}" presName="node" presStyleLbl="node1" presStyleIdx="2" presStyleCnt="3">
        <dgm:presLayoutVars>
          <dgm:bulletEnabled val="1"/>
        </dgm:presLayoutVars>
      </dgm:prSet>
      <dgm:spPr/>
    </dgm:pt>
  </dgm:ptLst>
  <dgm:cxnLst>
    <dgm:cxn modelId="{4B361407-E66D-4AC1-B5A3-DF6578568FF7}" type="presOf" srcId="{16EEDE15-0BD9-4897-815A-D0E872C76656}" destId="{83A66C44-935E-4761-BA89-B2AB37635A9C}" srcOrd="0" destOrd="0" presId="urn:microsoft.com/office/officeart/2005/8/layout/default"/>
    <dgm:cxn modelId="{BE2E8145-1BA2-4023-9D72-4BFE37C9BE1F}" srcId="{16EEDE15-0BD9-4897-815A-D0E872C76656}" destId="{30FE795F-E869-465A-B9BC-B3E77BF9EAEC}" srcOrd="1" destOrd="0" parTransId="{8F3181D1-4CD9-4C52-A0F5-347520F45388}" sibTransId="{9A11939B-D3C7-4FE1-B5D8-80CC9D019073}"/>
    <dgm:cxn modelId="{0FB74993-B748-4490-9D68-DDC78D21A698}" type="presOf" srcId="{E38CA481-1E5F-4CD7-95F4-FF581FA411CF}" destId="{63FE6533-F586-4A96-A959-035433FCD457}" srcOrd="0" destOrd="0" presId="urn:microsoft.com/office/officeart/2005/8/layout/default"/>
    <dgm:cxn modelId="{25E6A7A3-F057-4573-8DA0-2DD9DEDD321E}" srcId="{16EEDE15-0BD9-4897-815A-D0E872C76656}" destId="{E38CA481-1E5F-4CD7-95F4-FF581FA411CF}" srcOrd="2" destOrd="0" parTransId="{AA63145E-426D-4743-B27C-C6583187D02A}" sibTransId="{A49CF2B8-A650-4CCA-93D4-246A53B36605}"/>
    <dgm:cxn modelId="{70812CC1-F597-4B58-A3E0-C8D02F7DEB70}" type="presOf" srcId="{30FE795F-E869-465A-B9BC-B3E77BF9EAEC}" destId="{9FF8D4A8-E1A3-4C13-8C00-78172B361F52}" srcOrd="0" destOrd="0" presId="urn:microsoft.com/office/officeart/2005/8/layout/default"/>
    <dgm:cxn modelId="{F6411CE3-16C1-43D2-8B2D-196AAB2C5D5F}" type="presOf" srcId="{916B7B26-A7BA-4990-8C5F-B70A2DD01556}" destId="{C2361650-ABB0-4BEC-BF3D-D9796F0E96E5}" srcOrd="0" destOrd="0" presId="urn:microsoft.com/office/officeart/2005/8/layout/default"/>
    <dgm:cxn modelId="{DFE085E9-94E4-45B5-BAB8-11F6185CD1D7}" srcId="{16EEDE15-0BD9-4897-815A-D0E872C76656}" destId="{916B7B26-A7BA-4990-8C5F-B70A2DD01556}" srcOrd="0" destOrd="0" parTransId="{FDD59EB5-9B8C-4266-B9AC-85D8362B1899}" sibTransId="{9844A49B-43AC-4B6C-8611-B9A4CD04D0B6}"/>
    <dgm:cxn modelId="{3636CBE4-E5C2-4672-9F0A-45DB7A2069DD}" type="presParOf" srcId="{83A66C44-935E-4761-BA89-B2AB37635A9C}" destId="{C2361650-ABB0-4BEC-BF3D-D9796F0E96E5}" srcOrd="0" destOrd="0" presId="urn:microsoft.com/office/officeart/2005/8/layout/default"/>
    <dgm:cxn modelId="{A0C08D7B-6EF1-4D3E-A798-D4FF638F3054}" type="presParOf" srcId="{83A66C44-935E-4761-BA89-B2AB37635A9C}" destId="{2A591347-3FE6-4FD1-846D-F1BE65339507}" srcOrd="1" destOrd="0" presId="urn:microsoft.com/office/officeart/2005/8/layout/default"/>
    <dgm:cxn modelId="{3D0BDECE-7CF0-4A6C-A287-CDD91E32A3EF}" type="presParOf" srcId="{83A66C44-935E-4761-BA89-B2AB37635A9C}" destId="{9FF8D4A8-E1A3-4C13-8C00-78172B361F52}" srcOrd="2" destOrd="0" presId="urn:microsoft.com/office/officeart/2005/8/layout/default"/>
    <dgm:cxn modelId="{8BC54DB0-1E9F-44E6-A064-E5584AA60543}" type="presParOf" srcId="{83A66C44-935E-4761-BA89-B2AB37635A9C}" destId="{3A85AC20-994F-4572-8FF2-73A123D33293}" srcOrd="3" destOrd="0" presId="urn:microsoft.com/office/officeart/2005/8/layout/default"/>
    <dgm:cxn modelId="{77224C78-4146-4EF7-B461-6B5D5490CED3}" type="presParOf" srcId="{83A66C44-935E-4761-BA89-B2AB37635A9C}" destId="{63FE6533-F586-4A96-A959-035433FCD457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0288693-8B22-4379-A828-AB8B346FE301}" type="doc">
      <dgm:prSet loTypeId="urn:microsoft.com/office/officeart/2005/8/layout/defaul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s-MX"/>
        </a:p>
      </dgm:t>
    </dgm:pt>
    <dgm:pt modelId="{B0A0A8E5-BDE1-4419-883E-368643E80C94}">
      <dgm:prSet phldrT="[Texto]" custT="1"/>
      <dgm:spPr>
        <a:solidFill>
          <a:srgbClr val="245C4F">
            <a:alpha val="7843"/>
          </a:srgbClr>
        </a:solidFill>
        <a:ln>
          <a:noFill/>
        </a:ln>
      </dgm:spPr>
      <dgm:t>
        <a:bodyPr/>
        <a:lstStyle/>
        <a:p>
          <a:r>
            <a:rPr lang="es-MX" sz="1200" dirty="0">
              <a:solidFill>
                <a:schemeClr val="tx1">
                  <a:lumMod val="50000"/>
                  <a:lumOff val="50000"/>
                </a:schemeClr>
              </a:solidFill>
              <a:latin typeface="Arial Nova Cond" panose="020B0506020202020204" pitchFamily="34" charset="0"/>
            </a:rPr>
            <a:t>Apoyo y asesoría para la modificación a la estructura orgánica del CIDE y la identificación de la ruta más eficiente y efectiva para hacerlo en el menor plazo posible</a:t>
          </a:r>
        </a:p>
      </dgm:t>
    </dgm:pt>
    <dgm:pt modelId="{95259B2E-9C2F-4C24-8636-99466FA19EE7}" type="parTrans" cxnId="{178320F6-B43E-4201-B5AB-292C4990FB5E}">
      <dgm:prSet/>
      <dgm:spPr/>
      <dgm:t>
        <a:bodyPr/>
        <a:lstStyle/>
        <a:p>
          <a:endParaRPr lang="es-MX" sz="1200"/>
        </a:p>
      </dgm:t>
    </dgm:pt>
    <dgm:pt modelId="{FF74EC40-F79F-4565-84ED-85B003FC9808}" type="sibTrans" cxnId="{178320F6-B43E-4201-B5AB-292C4990FB5E}">
      <dgm:prSet/>
      <dgm:spPr/>
      <dgm:t>
        <a:bodyPr/>
        <a:lstStyle/>
        <a:p>
          <a:endParaRPr lang="es-MX" sz="1200"/>
        </a:p>
      </dgm:t>
    </dgm:pt>
    <dgm:pt modelId="{C75EB3B6-EB44-446B-A9E6-1B897A08CC88}">
      <dgm:prSet phldrT="[Texto]" custT="1"/>
      <dgm:spPr>
        <a:solidFill>
          <a:srgbClr val="245C4F">
            <a:alpha val="10196"/>
          </a:srgbClr>
        </a:solidFill>
        <a:ln>
          <a:noFill/>
        </a:ln>
      </dgm:spPr>
      <dgm:t>
        <a:bodyPr/>
        <a:lstStyle/>
        <a:p>
          <a:pPr algn="just"/>
          <a:r>
            <a:rPr lang="es-MX" sz="1200" dirty="0">
              <a:solidFill>
                <a:schemeClr val="tx1">
                  <a:lumMod val="50000"/>
                  <a:lumOff val="50000"/>
                </a:schemeClr>
              </a:solidFill>
              <a:latin typeface="Arial Nova Cond" panose="020B0506020202020204" pitchFamily="34" charset="0"/>
            </a:rPr>
            <a:t>Apoyo para el cambio de plazas académicas a plazas administrativas y/o plazas de mando para alinear funciones, niveles y líneas de reporte</a:t>
          </a:r>
        </a:p>
      </dgm:t>
    </dgm:pt>
    <dgm:pt modelId="{AD0C0689-5D0D-443C-98D2-73F2FE21EB31}" type="parTrans" cxnId="{1883BACA-A079-49C2-8725-53E571C696A0}">
      <dgm:prSet/>
      <dgm:spPr/>
      <dgm:t>
        <a:bodyPr/>
        <a:lstStyle/>
        <a:p>
          <a:endParaRPr lang="es-MX" sz="1200"/>
        </a:p>
      </dgm:t>
    </dgm:pt>
    <dgm:pt modelId="{1DBB6841-5611-4879-A043-8FD8BA3ED271}" type="sibTrans" cxnId="{1883BACA-A079-49C2-8725-53E571C696A0}">
      <dgm:prSet/>
      <dgm:spPr/>
      <dgm:t>
        <a:bodyPr/>
        <a:lstStyle/>
        <a:p>
          <a:endParaRPr lang="es-MX" sz="1200"/>
        </a:p>
      </dgm:t>
    </dgm:pt>
    <dgm:pt modelId="{07F81D99-0DE8-408C-BE83-93DB3203A051}">
      <dgm:prSet phldrT="[Texto]" custT="1"/>
      <dgm:spPr>
        <a:solidFill>
          <a:srgbClr val="245C4F">
            <a:alpha val="10196"/>
          </a:srgbClr>
        </a:solidFill>
        <a:ln>
          <a:noFill/>
        </a:ln>
      </dgm:spPr>
      <dgm:t>
        <a:bodyPr/>
        <a:lstStyle/>
        <a:p>
          <a:pPr algn="just"/>
          <a:r>
            <a:rPr lang="es-MX" sz="1200" dirty="0">
              <a:solidFill>
                <a:schemeClr val="tx1">
                  <a:lumMod val="50000"/>
                  <a:lumOff val="50000"/>
                </a:schemeClr>
              </a:solidFill>
              <a:latin typeface="Arial Nova Cond" panose="020B0506020202020204" pitchFamily="34" charset="0"/>
            </a:rPr>
            <a:t>Apoyo para la certificación del personal del CIDE para la valuación y actualización de perfiles de puestos</a:t>
          </a:r>
        </a:p>
      </dgm:t>
    </dgm:pt>
    <dgm:pt modelId="{23D782C3-AC4A-4F4A-8AFF-BFE5824AD785}" type="parTrans" cxnId="{5333D9A5-E5D9-4C79-A673-A721BEF739AA}">
      <dgm:prSet/>
      <dgm:spPr/>
      <dgm:t>
        <a:bodyPr/>
        <a:lstStyle/>
        <a:p>
          <a:endParaRPr lang="es-MX" sz="1200"/>
        </a:p>
      </dgm:t>
    </dgm:pt>
    <dgm:pt modelId="{7304ADA2-1D60-441B-942D-0EA2A5A2DC2E}" type="sibTrans" cxnId="{5333D9A5-E5D9-4C79-A673-A721BEF739AA}">
      <dgm:prSet/>
      <dgm:spPr/>
      <dgm:t>
        <a:bodyPr/>
        <a:lstStyle/>
        <a:p>
          <a:endParaRPr lang="es-MX" sz="1200"/>
        </a:p>
      </dgm:t>
    </dgm:pt>
    <dgm:pt modelId="{868205AA-11FD-42D8-9492-8879EF809309}" type="pres">
      <dgm:prSet presAssocID="{C0288693-8B22-4379-A828-AB8B346FE301}" presName="diagram" presStyleCnt="0">
        <dgm:presLayoutVars>
          <dgm:dir/>
          <dgm:resizeHandles val="exact"/>
        </dgm:presLayoutVars>
      </dgm:prSet>
      <dgm:spPr/>
    </dgm:pt>
    <dgm:pt modelId="{3AEF8F0E-F9A1-4E8A-8F5B-4A4035DE9292}" type="pres">
      <dgm:prSet presAssocID="{B0A0A8E5-BDE1-4419-883E-368643E80C94}" presName="node" presStyleLbl="node1" presStyleIdx="0" presStyleCnt="3" custScaleX="129831">
        <dgm:presLayoutVars>
          <dgm:bulletEnabled val="1"/>
        </dgm:presLayoutVars>
      </dgm:prSet>
      <dgm:spPr/>
    </dgm:pt>
    <dgm:pt modelId="{8F1CDCAD-87B2-433C-9BFF-024B260A4D5F}" type="pres">
      <dgm:prSet presAssocID="{FF74EC40-F79F-4565-84ED-85B003FC9808}" presName="sibTrans" presStyleCnt="0"/>
      <dgm:spPr/>
    </dgm:pt>
    <dgm:pt modelId="{FB2F6089-6B77-48A2-8C72-31297799A529}" type="pres">
      <dgm:prSet presAssocID="{C75EB3B6-EB44-446B-A9E6-1B897A08CC88}" presName="node" presStyleLbl="node1" presStyleIdx="1" presStyleCnt="3" custScaleX="129831">
        <dgm:presLayoutVars>
          <dgm:bulletEnabled val="1"/>
        </dgm:presLayoutVars>
      </dgm:prSet>
      <dgm:spPr/>
    </dgm:pt>
    <dgm:pt modelId="{47A7A525-8D90-468D-ABA6-1F41C9913072}" type="pres">
      <dgm:prSet presAssocID="{1DBB6841-5611-4879-A043-8FD8BA3ED271}" presName="sibTrans" presStyleCnt="0"/>
      <dgm:spPr/>
    </dgm:pt>
    <dgm:pt modelId="{EA58F8C3-35D7-4BA3-9473-630B815FACE1}" type="pres">
      <dgm:prSet presAssocID="{07F81D99-0DE8-408C-BE83-93DB3203A051}" presName="node" presStyleLbl="node1" presStyleIdx="2" presStyleCnt="3" custScaleX="129831">
        <dgm:presLayoutVars>
          <dgm:bulletEnabled val="1"/>
        </dgm:presLayoutVars>
      </dgm:prSet>
      <dgm:spPr/>
    </dgm:pt>
  </dgm:ptLst>
  <dgm:cxnLst>
    <dgm:cxn modelId="{082ADA2C-8DA8-4CAC-B799-413C2FA36917}" type="presOf" srcId="{B0A0A8E5-BDE1-4419-883E-368643E80C94}" destId="{3AEF8F0E-F9A1-4E8A-8F5B-4A4035DE9292}" srcOrd="0" destOrd="0" presId="urn:microsoft.com/office/officeart/2005/8/layout/default"/>
    <dgm:cxn modelId="{84C36A5B-3C19-4781-93DD-82A94EAE2977}" type="presOf" srcId="{07F81D99-0DE8-408C-BE83-93DB3203A051}" destId="{EA58F8C3-35D7-4BA3-9473-630B815FACE1}" srcOrd="0" destOrd="0" presId="urn:microsoft.com/office/officeart/2005/8/layout/default"/>
    <dgm:cxn modelId="{D54F3D45-47A5-4B13-BFFC-0FA950D0CA0F}" type="presOf" srcId="{C0288693-8B22-4379-A828-AB8B346FE301}" destId="{868205AA-11FD-42D8-9492-8879EF809309}" srcOrd="0" destOrd="0" presId="urn:microsoft.com/office/officeart/2005/8/layout/default"/>
    <dgm:cxn modelId="{5333D9A5-E5D9-4C79-A673-A721BEF739AA}" srcId="{C0288693-8B22-4379-A828-AB8B346FE301}" destId="{07F81D99-0DE8-408C-BE83-93DB3203A051}" srcOrd="2" destOrd="0" parTransId="{23D782C3-AC4A-4F4A-8AFF-BFE5824AD785}" sibTransId="{7304ADA2-1D60-441B-942D-0EA2A5A2DC2E}"/>
    <dgm:cxn modelId="{1883BACA-A079-49C2-8725-53E571C696A0}" srcId="{C0288693-8B22-4379-A828-AB8B346FE301}" destId="{C75EB3B6-EB44-446B-A9E6-1B897A08CC88}" srcOrd="1" destOrd="0" parTransId="{AD0C0689-5D0D-443C-98D2-73F2FE21EB31}" sibTransId="{1DBB6841-5611-4879-A043-8FD8BA3ED271}"/>
    <dgm:cxn modelId="{3B4CACD4-4E32-4D88-AC38-9FBDAAD69315}" type="presOf" srcId="{C75EB3B6-EB44-446B-A9E6-1B897A08CC88}" destId="{FB2F6089-6B77-48A2-8C72-31297799A529}" srcOrd="0" destOrd="0" presId="urn:microsoft.com/office/officeart/2005/8/layout/default"/>
    <dgm:cxn modelId="{178320F6-B43E-4201-B5AB-292C4990FB5E}" srcId="{C0288693-8B22-4379-A828-AB8B346FE301}" destId="{B0A0A8E5-BDE1-4419-883E-368643E80C94}" srcOrd="0" destOrd="0" parTransId="{95259B2E-9C2F-4C24-8636-99466FA19EE7}" sibTransId="{FF74EC40-F79F-4565-84ED-85B003FC9808}"/>
    <dgm:cxn modelId="{9B6900FA-4636-45A5-94DE-092A7922FE68}" type="presParOf" srcId="{868205AA-11FD-42D8-9492-8879EF809309}" destId="{3AEF8F0E-F9A1-4E8A-8F5B-4A4035DE9292}" srcOrd="0" destOrd="0" presId="urn:microsoft.com/office/officeart/2005/8/layout/default"/>
    <dgm:cxn modelId="{3D20A0E8-3150-481B-9A46-36152189A721}" type="presParOf" srcId="{868205AA-11FD-42D8-9492-8879EF809309}" destId="{8F1CDCAD-87B2-433C-9BFF-024B260A4D5F}" srcOrd="1" destOrd="0" presId="urn:microsoft.com/office/officeart/2005/8/layout/default"/>
    <dgm:cxn modelId="{D7ED5032-0DC2-4077-8A4E-F2ABAB4466C0}" type="presParOf" srcId="{868205AA-11FD-42D8-9492-8879EF809309}" destId="{FB2F6089-6B77-48A2-8C72-31297799A529}" srcOrd="2" destOrd="0" presId="urn:microsoft.com/office/officeart/2005/8/layout/default"/>
    <dgm:cxn modelId="{FA203CF1-A363-4ED9-A808-5768EAD72B83}" type="presParOf" srcId="{868205AA-11FD-42D8-9492-8879EF809309}" destId="{47A7A525-8D90-468D-ABA6-1F41C9913072}" srcOrd="3" destOrd="0" presId="urn:microsoft.com/office/officeart/2005/8/layout/default"/>
    <dgm:cxn modelId="{418D03E8-CF40-4741-801B-7784AC2BB84B}" type="presParOf" srcId="{868205AA-11FD-42D8-9492-8879EF809309}" destId="{EA58F8C3-35D7-4BA3-9473-630B815FACE1}" srcOrd="4" destOrd="0" presId="urn:microsoft.com/office/officeart/2005/8/layout/default"/>
  </dgm:cxnLst>
  <dgm:bg>
    <a:noFill/>
  </dgm:bg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D46CAF6-687B-4E77-A663-0C3F3CBB5E9E}" type="doc">
      <dgm:prSet loTypeId="urn:microsoft.com/office/officeart/2005/8/layout/vProcess5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MX"/>
        </a:p>
      </dgm:t>
    </dgm:pt>
    <dgm:pt modelId="{2229B24A-71B9-46EF-AB64-4F1FA6FA2028}">
      <dgm:prSet phldrT="[Texto]" custT="1"/>
      <dgm:spPr>
        <a:solidFill>
          <a:srgbClr val="245C4F">
            <a:alpha val="10196"/>
          </a:srgbClr>
        </a:solidFill>
        <a:ln>
          <a:noFill/>
        </a:ln>
      </dgm:spPr>
      <dgm:t>
        <a:bodyPr/>
        <a:lstStyle/>
        <a:p>
          <a:pPr algn="just"/>
          <a:r>
            <a:rPr lang="es-MX" sz="1400" b="1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3. Manual de Organización </a:t>
          </a:r>
        </a:p>
        <a:p>
          <a:pPr algn="just"/>
          <a:r>
            <a:rPr lang="es-MX" sz="1400" b="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Modificar el Manual de Organización del CIDE para reflejar los cambios realizados al estatuto y las funciones de los perfiles de puestos.</a:t>
          </a:r>
        </a:p>
      </dgm:t>
    </dgm:pt>
    <dgm:pt modelId="{C0C5EFC3-DA1C-48C6-8055-29777D07ED53}" type="parTrans" cxnId="{C2A37E7F-2F64-47F8-A2A3-99F367EDF153}">
      <dgm:prSet/>
      <dgm:spPr/>
      <dgm:t>
        <a:bodyPr/>
        <a:lstStyle/>
        <a:p>
          <a:endParaRPr lang="es-MX" sz="1400">
            <a:latin typeface="Arial Nova Cond" panose="020B0506020202020204" pitchFamily="34" charset="0"/>
          </a:endParaRPr>
        </a:p>
      </dgm:t>
    </dgm:pt>
    <dgm:pt modelId="{E178BD10-C554-4D65-92A6-41E95F46ACDD}" type="sibTrans" cxnId="{C2A37E7F-2F64-47F8-A2A3-99F367EDF153}">
      <dgm:prSet/>
      <dgm:spPr/>
      <dgm:t>
        <a:bodyPr/>
        <a:lstStyle/>
        <a:p>
          <a:endParaRPr lang="es-MX" sz="1400">
            <a:latin typeface="Arial Nova Cond" panose="020B0506020202020204" pitchFamily="34" charset="0"/>
          </a:endParaRPr>
        </a:p>
      </dgm:t>
    </dgm:pt>
    <dgm:pt modelId="{A758FD9B-A5C6-4539-8A5A-2FAEDFC328A5}">
      <dgm:prSet custT="1"/>
      <dgm:spPr>
        <a:solidFill>
          <a:srgbClr val="245C4F">
            <a:alpha val="10196"/>
          </a:srgbClr>
        </a:solidFill>
        <a:ln>
          <a:noFill/>
        </a:ln>
      </dgm:spPr>
      <dgm:t>
        <a:bodyPr/>
        <a:lstStyle/>
        <a:p>
          <a:r>
            <a:rPr lang="es-MX" sz="1400" b="1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1. Estatuto General y Estatuto de Personal Académico</a:t>
          </a:r>
        </a:p>
        <a:p>
          <a:r>
            <a:rPr lang="es-MX" sz="1400" b="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Modificación del Estatuto General</a:t>
          </a:r>
        </a:p>
      </dgm:t>
    </dgm:pt>
    <dgm:pt modelId="{C07D23D9-B6D1-4ED0-B65D-3769D8D8B6F2}" type="parTrans" cxnId="{C8503BA1-0B3A-43AE-A8D2-026EAA854FE5}">
      <dgm:prSet/>
      <dgm:spPr/>
      <dgm:t>
        <a:bodyPr/>
        <a:lstStyle/>
        <a:p>
          <a:endParaRPr lang="es-MX" sz="1400">
            <a:latin typeface="Arial Nova Cond" panose="020B0506020202020204" pitchFamily="34" charset="0"/>
          </a:endParaRPr>
        </a:p>
      </dgm:t>
    </dgm:pt>
    <dgm:pt modelId="{FD879D13-DEA3-4F8E-BFB7-D6C64477E19E}" type="sibTrans" cxnId="{C8503BA1-0B3A-43AE-A8D2-026EAA854FE5}">
      <dgm:prSet custT="1"/>
      <dgm:spPr>
        <a:solidFill>
          <a:srgbClr val="BC945A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s-MX" sz="1400">
            <a:latin typeface="Arial Nova Cond" panose="020B0506020202020204" pitchFamily="34" charset="0"/>
          </a:endParaRPr>
        </a:p>
      </dgm:t>
    </dgm:pt>
    <dgm:pt modelId="{113474AE-BC8D-4BBB-A903-292ECDB4CA63}">
      <dgm:prSet custT="1"/>
      <dgm:spPr>
        <a:solidFill>
          <a:srgbClr val="245C4F">
            <a:alpha val="10196"/>
          </a:srgbClr>
        </a:solidFill>
        <a:ln>
          <a:noFill/>
        </a:ln>
      </dgm:spPr>
      <dgm:t>
        <a:bodyPr/>
        <a:lstStyle/>
        <a:p>
          <a:r>
            <a:rPr lang="es-MX" sz="1400" b="1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2. Perfiles de puestos</a:t>
          </a:r>
        </a:p>
        <a:p>
          <a:r>
            <a:rPr lang="es-MX" sz="1400" b="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Elaborar nuevos perfiles y descripciones de puestos, con la finalidad de reflejar las funciones que realmente se realizan. </a:t>
          </a:r>
        </a:p>
      </dgm:t>
    </dgm:pt>
    <dgm:pt modelId="{5499D6FF-68D7-4044-8A7A-F87235813BDD}" type="parTrans" cxnId="{13B35027-23FD-400E-B6B4-BE79266A7800}">
      <dgm:prSet/>
      <dgm:spPr/>
      <dgm:t>
        <a:bodyPr/>
        <a:lstStyle/>
        <a:p>
          <a:endParaRPr lang="es-MX" sz="1400">
            <a:latin typeface="Arial Nova Cond" panose="020B0506020202020204" pitchFamily="34" charset="0"/>
          </a:endParaRPr>
        </a:p>
      </dgm:t>
    </dgm:pt>
    <dgm:pt modelId="{2A34CE6A-8197-44D3-9C87-E0CE9A40580A}" type="sibTrans" cxnId="{13B35027-23FD-400E-B6B4-BE79266A7800}">
      <dgm:prSet custT="1"/>
      <dgm:spPr>
        <a:solidFill>
          <a:srgbClr val="BC945A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s-MX" sz="1400">
            <a:latin typeface="Arial Nova Cond" panose="020B0506020202020204" pitchFamily="34" charset="0"/>
          </a:endParaRPr>
        </a:p>
      </dgm:t>
    </dgm:pt>
    <dgm:pt modelId="{52E32823-A6E5-4328-BB0A-8520C9547EDC}" type="pres">
      <dgm:prSet presAssocID="{7D46CAF6-687B-4E77-A663-0C3F3CBB5E9E}" presName="outerComposite" presStyleCnt="0">
        <dgm:presLayoutVars>
          <dgm:chMax val="5"/>
          <dgm:dir/>
          <dgm:resizeHandles val="exact"/>
        </dgm:presLayoutVars>
      </dgm:prSet>
      <dgm:spPr/>
    </dgm:pt>
    <dgm:pt modelId="{24658488-BE11-41B8-A171-5DC7E2832BFE}" type="pres">
      <dgm:prSet presAssocID="{7D46CAF6-687B-4E77-A663-0C3F3CBB5E9E}" presName="dummyMaxCanvas" presStyleCnt="0">
        <dgm:presLayoutVars/>
      </dgm:prSet>
      <dgm:spPr/>
    </dgm:pt>
    <dgm:pt modelId="{9895F5D9-E770-47C7-BE04-A1DA3AB962CA}" type="pres">
      <dgm:prSet presAssocID="{7D46CAF6-687B-4E77-A663-0C3F3CBB5E9E}" presName="ThreeNodes_1" presStyleLbl="node1" presStyleIdx="0" presStyleCnt="3" custScaleY="75589">
        <dgm:presLayoutVars>
          <dgm:bulletEnabled val="1"/>
        </dgm:presLayoutVars>
      </dgm:prSet>
      <dgm:spPr/>
    </dgm:pt>
    <dgm:pt modelId="{380AA6B0-F367-41BD-9F68-13C1E3169043}" type="pres">
      <dgm:prSet presAssocID="{7D46CAF6-687B-4E77-A663-0C3F3CBB5E9E}" presName="ThreeNodes_2" presStyleLbl="node1" presStyleIdx="1" presStyleCnt="3" custScaleY="91599">
        <dgm:presLayoutVars>
          <dgm:bulletEnabled val="1"/>
        </dgm:presLayoutVars>
      </dgm:prSet>
      <dgm:spPr/>
    </dgm:pt>
    <dgm:pt modelId="{1E2C0AF8-B067-4AEE-8325-D33061B30D2F}" type="pres">
      <dgm:prSet presAssocID="{7D46CAF6-687B-4E77-A663-0C3F3CBB5E9E}" presName="ThreeNodes_3" presStyleLbl="node1" presStyleIdx="2" presStyleCnt="3" custScaleY="73120">
        <dgm:presLayoutVars>
          <dgm:bulletEnabled val="1"/>
        </dgm:presLayoutVars>
      </dgm:prSet>
      <dgm:spPr/>
    </dgm:pt>
    <dgm:pt modelId="{565F2D1F-B2A0-45E8-9355-5852A53CEEA9}" type="pres">
      <dgm:prSet presAssocID="{7D46CAF6-687B-4E77-A663-0C3F3CBB5E9E}" presName="ThreeConn_1-2" presStyleLbl="fgAccFollowNode1" presStyleIdx="0" presStyleCnt="2">
        <dgm:presLayoutVars>
          <dgm:bulletEnabled val="1"/>
        </dgm:presLayoutVars>
      </dgm:prSet>
      <dgm:spPr/>
    </dgm:pt>
    <dgm:pt modelId="{B4BE7B62-9FBF-4917-A57C-DBDEE0F132B2}" type="pres">
      <dgm:prSet presAssocID="{7D46CAF6-687B-4E77-A663-0C3F3CBB5E9E}" presName="ThreeConn_2-3" presStyleLbl="fgAccFollowNode1" presStyleIdx="1" presStyleCnt="2">
        <dgm:presLayoutVars>
          <dgm:bulletEnabled val="1"/>
        </dgm:presLayoutVars>
      </dgm:prSet>
      <dgm:spPr/>
    </dgm:pt>
    <dgm:pt modelId="{31AC809D-D893-41D0-9328-8AB27D262F11}" type="pres">
      <dgm:prSet presAssocID="{7D46CAF6-687B-4E77-A663-0C3F3CBB5E9E}" presName="ThreeNodes_1_text" presStyleLbl="node1" presStyleIdx="2" presStyleCnt="3">
        <dgm:presLayoutVars>
          <dgm:bulletEnabled val="1"/>
        </dgm:presLayoutVars>
      </dgm:prSet>
      <dgm:spPr/>
    </dgm:pt>
    <dgm:pt modelId="{FBABF560-116D-4EF0-97E0-22C660F44934}" type="pres">
      <dgm:prSet presAssocID="{7D46CAF6-687B-4E77-A663-0C3F3CBB5E9E}" presName="ThreeNodes_2_text" presStyleLbl="node1" presStyleIdx="2" presStyleCnt="3">
        <dgm:presLayoutVars>
          <dgm:bulletEnabled val="1"/>
        </dgm:presLayoutVars>
      </dgm:prSet>
      <dgm:spPr/>
    </dgm:pt>
    <dgm:pt modelId="{ADCC9861-613B-4F5D-83C3-FF001A944719}" type="pres">
      <dgm:prSet presAssocID="{7D46CAF6-687B-4E77-A663-0C3F3CBB5E9E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8A89ED14-BDCE-4692-A82E-C4386D039B5C}" type="presOf" srcId="{2A34CE6A-8197-44D3-9C87-E0CE9A40580A}" destId="{B4BE7B62-9FBF-4917-A57C-DBDEE0F132B2}" srcOrd="0" destOrd="0" presId="urn:microsoft.com/office/officeart/2005/8/layout/vProcess5"/>
    <dgm:cxn modelId="{78D45119-C440-4A20-89F4-364304E4EA0D}" type="presOf" srcId="{A758FD9B-A5C6-4539-8A5A-2FAEDFC328A5}" destId="{9895F5D9-E770-47C7-BE04-A1DA3AB962CA}" srcOrd="0" destOrd="0" presId="urn:microsoft.com/office/officeart/2005/8/layout/vProcess5"/>
    <dgm:cxn modelId="{13B35027-23FD-400E-B6B4-BE79266A7800}" srcId="{7D46CAF6-687B-4E77-A663-0C3F3CBB5E9E}" destId="{113474AE-BC8D-4BBB-A903-292ECDB4CA63}" srcOrd="1" destOrd="0" parTransId="{5499D6FF-68D7-4044-8A7A-F87235813BDD}" sibTransId="{2A34CE6A-8197-44D3-9C87-E0CE9A40580A}"/>
    <dgm:cxn modelId="{E74B4D3A-CA5F-429F-8BD3-44D6FBA09DE3}" type="presOf" srcId="{2229B24A-71B9-46EF-AB64-4F1FA6FA2028}" destId="{ADCC9861-613B-4F5D-83C3-FF001A944719}" srcOrd="1" destOrd="0" presId="urn:microsoft.com/office/officeart/2005/8/layout/vProcess5"/>
    <dgm:cxn modelId="{A20D3F40-F441-43F8-8C71-9E48F92F6C95}" type="presOf" srcId="{FD879D13-DEA3-4F8E-BFB7-D6C64477E19E}" destId="{565F2D1F-B2A0-45E8-9355-5852A53CEEA9}" srcOrd="0" destOrd="0" presId="urn:microsoft.com/office/officeart/2005/8/layout/vProcess5"/>
    <dgm:cxn modelId="{B1FC835F-07E2-4648-A030-14172E9B747C}" type="presOf" srcId="{113474AE-BC8D-4BBB-A903-292ECDB4CA63}" destId="{FBABF560-116D-4EF0-97E0-22C660F44934}" srcOrd="1" destOrd="0" presId="urn:microsoft.com/office/officeart/2005/8/layout/vProcess5"/>
    <dgm:cxn modelId="{00E93054-05D9-411D-8102-C199E142D474}" type="presOf" srcId="{A758FD9B-A5C6-4539-8A5A-2FAEDFC328A5}" destId="{31AC809D-D893-41D0-9328-8AB27D262F11}" srcOrd="1" destOrd="0" presId="urn:microsoft.com/office/officeart/2005/8/layout/vProcess5"/>
    <dgm:cxn modelId="{9CD35458-1A06-4D08-B986-07B1E428081E}" type="presOf" srcId="{7D46CAF6-687B-4E77-A663-0C3F3CBB5E9E}" destId="{52E32823-A6E5-4328-BB0A-8520C9547EDC}" srcOrd="0" destOrd="0" presId="urn:microsoft.com/office/officeart/2005/8/layout/vProcess5"/>
    <dgm:cxn modelId="{C2A37E7F-2F64-47F8-A2A3-99F367EDF153}" srcId="{7D46CAF6-687B-4E77-A663-0C3F3CBB5E9E}" destId="{2229B24A-71B9-46EF-AB64-4F1FA6FA2028}" srcOrd="2" destOrd="0" parTransId="{C0C5EFC3-DA1C-48C6-8055-29777D07ED53}" sibTransId="{E178BD10-C554-4D65-92A6-41E95F46ACDD}"/>
    <dgm:cxn modelId="{3057C394-CE78-4F56-B38E-876B58F7C71A}" type="presOf" srcId="{2229B24A-71B9-46EF-AB64-4F1FA6FA2028}" destId="{1E2C0AF8-B067-4AEE-8325-D33061B30D2F}" srcOrd="0" destOrd="0" presId="urn:microsoft.com/office/officeart/2005/8/layout/vProcess5"/>
    <dgm:cxn modelId="{C8503BA1-0B3A-43AE-A8D2-026EAA854FE5}" srcId="{7D46CAF6-687B-4E77-A663-0C3F3CBB5E9E}" destId="{A758FD9B-A5C6-4539-8A5A-2FAEDFC328A5}" srcOrd="0" destOrd="0" parTransId="{C07D23D9-B6D1-4ED0-B65D-3769D8D8B6F2}" sibTransId="{FD879D13-DEA3-4F8E-BFB7-D6C64477E19E}"/>
    <dgm:cxn modelId="{01C64BAE-FF17-4D38-B8FE-D05E5655AF95}" type="presOf" srcId="{113474AE-BC8D-4BBB-A903-292ECDB4CA63}" destId="{380AA6B0-F367-41BD-9F68-13C1E3169043}" srcOrd="0" destOrd="0" presId="urn:microsoft.com/office/officeart/2005/8/layout/vProcess5"/>
    <dgm:cxn modelId="{A7A94D9E-BD62-44EC-A088-ED2DA78D6F5B}" type="presParOf" srcId="{52E32823-A6E5-4328-BB0A-8520C9547EDC}" destId="{24658488-BE11-41B8-A171-5DC7E2832BFE}" srcOrd="0" destOrd="0" presId="urn:microsoft.com/office/officeart/2005/8/layout/vProcess5"/>
    <dgm:cxn modelId="{2A13E66F-1B3E-4D55-A514-83E1D3B32241}" type="presParOf" srcId="{52E32823-A6E5-4328-BB0A-8520C9547EDC}" destId="{9895F5D9-E770-47C7-BE04-A1DA3AB962CA}" srcOrd="1" destOrd="0" presId="urn:microsoft.com/office/officeart/2005/8/layout/vProcess5"/>
    <dgm:cxn modelId="{4C295957-8477-4A73-84C5-DE030BF9A096}" type="presParOf" srcId="{52E32823-A6E5-4328-BB0A-8520C9547EDC}" destId="{380AA6B0-F367-41BD-9F68-13C1E3169043}" srcOrd="2" destOrd="0" presId="urn:microsoft.com/office/officeart/2005/8/layout/vProcess5"/>
    <dgm:cxn modelId="{99ED7929-5F00-42FE-AE1D-DE99BC868DB8}" type="presParOf" srcId="{52E32823-A6E5-4328-BB0A-8520C9547EDC}" destId="{1E2C0AF8-B067-4AEE-8325-D33061B30D2F}" srcOrd="3" destOrd="0" presId="urn:microsoft.com/office/officeart/2005/8/layout/vProcess5"/>
    <dgm:cxn modelId="{46592394-678A-484F-B201-955E5D8E65ED}" type="presParOf" srcId="{52E32823-A6E5-4328-BB0A-8520C9547EDC}" destId="{565F2D1F-B2A0-45E8-9355-5852A53CEEA9}" srcOrd="4" destOrd="0" presId="urn:microsoft.com/office/officeart/2005/8/layout/vProcess5"/>
    <dgm:cxn modelId="{CA24A19C-D1F8-498B-A791-B82F23E16292}" type="presParOf" srcId="{52E32823-A6E5-4328-BB0A-8520C9547EDC}" destId="{B4BE7B62-9FBF-4917-A57C-DBDEE0F132B2}" srcOrd="5" destOrd="0" presId="urn:microsoft.com/office/officeart/2005/8/layout/vProcess5"/>
    <dgm:cxn modelId="{105E86FD-2328-40F7-919E-A1A175945267}" type="presParOf" srcId="{52E32823-A6E5-4328-BB0A-8520C9547EDC}" destId="{31AC809D-D893-41D0-9328-8AB27D262F11}" srcOrd="6" destOrd="0" presId="urn:microsoft.com/office/officeart/2005/8/layout/vProcess5"/>
    <dgm:cxn modelId="{802B118F-AD1B-4BD9-9275-4090358C0B48}" type="presParOf" srcId="{52E32823-A6E5-4328-BB0A-8520C9547EDC}" destId="{FBABF560-116D-4EF0-97E0-22C660F44934}" srcOrd="7" destOrd="0" presId="urn:microsoft.com/office/officeart/2005/8/layout/vProcess5"/>
    <dgm:cxn modelId="{EDB3F839-FF87-4492-97C0-139646381E7C}" type="presParOf" srcId="{52E32823-A6E5-4328-BB0A-8520C9547EDC}" destId="{ADCC9861-613B-4F5D-83C3-FF001A944719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D46CAF6-687B-4E77-A663-0C3F3CBB5E9E}" type="doc">
      <dgm:prSet loTypeId="urn:microsoft.com/office/officeart/2005/8/layout/process5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MX"/>
        </a:p>
      </dgm:t>
    </dgm:pt>
    <dgm:pt modelId="{3AC58C9C-17FB-494C-AD5B-07D52322D4A0}">
      <dgm:prSet phldrT="[Texto]" custT="1"/>
      <dgm:spPr>
        <a:solidFill>
          <a:srgbClr val="245C4F">
            <a:alpha val="10196"/>
          </a:srgbClr>
        </a:solidFill>
        <a:ln>
          <a:noFill/>
        </a:ln>
      </dgm:spPr>
      <dgm:t>
        <a:bodyPr/>
        <a:lstStyle/>
        <a:p>
          <a:r>
            <a:rPr lang="es-MX" sz="1000" b="1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El CIDE envía el EG, EPA y MO modificado al CONACYT</a:t>
          </a:r>
        </a:p>
        <a:p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El DG del CIDE envía a la Dirección Adjunta de Asuntos Jurídicos del CONACYT el Estatuto General modificado</a:t>
          </a:r>
        </a:p>
        <a:p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Responsables: DG</a:t>
          </a:r>
        </a:p>
      </dgm:t>
    </dgm:pt>
    <dgm:pt modelId="{7E00676A-F0FE-4DCC-BC1C-3BE0A4CE30E2}" type="parTrans" cxnId="{D5B29483-F2F0-4D5B-BDAA-43600D15735C}">
      <dgm:prSet/>
      <dgm:spPr/>
      <dgm:t>
        <a:bodyPr/>
        <a:lstStyle/>
        <a:p>
          <a:endParaRPr lang="es-MX" sz="1000">
            <a:latin typeface="Arial Nova Cond" panose="020B0506020202020204" pitchFamily="34" charset="0"/>
          </a:endParaRPr>
        </a:p>
      </dgm:t>
    </dgm:pt>
    <dgm:pt modelId="{2FDEAC4D-0E86-4C37-888B-96B6F58D7D20}" type="sibTrans" cxnId="{D5B29483-F2F0-4D5B-BDAA-43600D15735C}">
      <dgm:prSet custT="1"/>
      <dgm:spPr>
        <a:solidFill>
          <a:srgbClr val="BC945A">
            <a:alpha val="50196"/>
          </a:srgb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s-MX" sz="1000">
            <a:latin typeface="Arial Nova Cond" panose="020B0506020202020204" pitchFamily="34" charset="0"/>
          </a:endParaRPr>
        </a:p>
      </dgm:t>
    </dgm:pt>
    <dgm:pt modelId="{F4B48BB6-CD88-4FB2-9943-66FF4C827227}">
      <dgm:prSet phldrT="[Texto]" custT="1"/>
      <dgm:spPr>
        <a:solidFill>
          <a:srgbClr val="245C4F">
            <a:alpha val="10196"/>
          </a:srgbClr>
        </a:solidFill>
        <a:ln>
          <a:noFill/>
        </a:ln>
      </dgm:spPr>
      <dgm:t>
        <a:bodyPr/>
        <a:lstStyle/>
        <a:p>
          <a:r>
            <a:rPr lang="es-MX" sz="1000" b="1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Validación de CONACYT de las modificaciones del EG, EPA y MO </a:t>
          </a:r>
        </a:p>
        <a:p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Validación de la Dirección Adjunta de Asuntos Jurídicos del CONACYT </a:t>
          </a:r>
        </a:p>
        <a:p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Responsables: DAJ CONACYT</a:t>
          </a:r>
        </a:p>
        <a:p>
          <a:endParaRPr lang="es-MX" sz="1000" dirty="0">
            <a:solidFill>
              <a:schemeClr val="tx1">
                <a:lumMod val="65000"/>
                <a:lumOff val="35000"/>
              </a:schemeClr>
            </a:solidFill>
            <a:latin typeface="Arial Nova Cond" panose="020B0506020202020204" pitchFamily="34" charset="0"/>
          </a:endParaRPr>
        </a:p>
      </dgm:t>
    </dgm:pt>
    <dgm:pt modelId="{CAD442E7-3609-4E02-9BA9-2C42CDBD4DDD}" type="parTrans" cxnId="{77CA7992-4EA2-42E6-B3F4-839171D3AD66}">
      <dgm:prSet/>
      <dgm:spPr/>
      <dgm:t>
        <a:bodyPr/>
        <a:lstStyle/>
        <a:p>
          <a:endParaRPr lang="es-MX" sz="1000">
            <a:latin typeface="Arial Nova Cond" panose="020B0506020202020204" pitchFamily="34" charset="0"/>
          </a:endParaRPr>
        </a:p>
      </dgm:t>
    </dgm:pt>
    <dgm:pt modelId="{60BBEB91-0535-4606-83B7-20AF2B09A67B}" type="sibTrans" cxnId="{77CA7992-4EA2-42E6-B3F4-839171D3AD66}">
      <dgm:prSet custT="1"/>
      <dgm:spPr>
        <a:solidFill>
          <a:srgbClr val="BC945A">
            <a:alpha val="50196"/>
          </a:srgb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s-MX" sz="1000">
            <a:latin typeface="Arial Nova Cond" panose="020B0506020202020204" pitchFamily="34" charset="0"/>
          </a:endParaRPr>
        </a:p>
      </dgm:t>
    </dgm:pt>
    <dgm:pt modelId="{61FC37B5-0E1A-4904-8110-BB0B8A2AA698}">
      <dgm:prSet phldrT="[Texto]" custT="1"/>
      <dgm:spPr>
        <a:solidFill>
          <a:srgbClr val="245C4F">
            <a:alpha val="10196"/>
          </a:srgbClr>
        </a:solidFill>
        <a:ln>
          <a:noFill/>
        </a:ln>
      </dgm:spPr>
      <dgm:t>
        <a:bodyPr/>
        <a:lstStyle/>
        <a:p>
          <a:r>
            <a:rPr lang="es-MX" sz="1000" b="1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El CIDE envía la modificación de EG, EPA y MO  a CONACYT para la Sesión</a:t>
          </a:r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 </a:t>
          </a:r>
          <a:r>
            <a:rPr lang="es-MX" sz="1000" b="1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de Consejo Directivo</a:t>
          </a:r>
        </a:p>
        <a:p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El DG solicita incluir en el orden del día de la sesión de Órgano de Gobierno* el punto de acuerdo de modificación de la normatividad</a:t>
          </a:r>
        </a:p>
        <a:p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Responsables: DG</a:t>
          </a:r>
        </a:p>
      </dgm:t>
    </dgm:pt>
    <dgm:pt modelId="{1F207B44-884C-442A-965C-8C4965B78F2F}" type="parTrans" cxnId="{2352141A-8067-4E58-AD8B-583CF831EA59}">
      <dgm:prSet/>
      <dgm:spPr/>
      <dgm:t>
        <a:bodyPr/>
        <a:lstStyle/>
        <a:p>
          <a:endParaRPr lang="es-MX" sz="1000">
            <a:latin typeface="Arial Nova Cond" panose="020B0506020202020204" pitchFamily="34" charset="0"/>
          </a:endParaRPr>
        </a:p>
      </dgm:t>
    </dgm:pt>
    <dgm:pt modelId="{6A5D4EEC-3737-4A8B-A2FA-8B723D87E026}" type="sibTrans" cxnId="{2352141A-8067-4E58-AD8B-583CF831EA59}">
      <dgm:prSet custT="1"/>
      <dgm:spPr>
        <a:solidFill>
          <a:srgbClr val="BC945A">
            <a:alpha val="50196"/>
          </a:srgb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s-MX" sz="1000">
            <a:latin typeface="Arial Nova Cond" panose="020B0506020202020204" pitchFamily="34" charset="0"/>
          </a:endParaRPr>
        </a:p>
      </dgm:t>
    </dgm:pt>
    <dgm:pt modelId="{8DC86B04-8513-491B-ACD2-A8D7BEBF41B5}">
      <dgm:prSet phldrT="[Texto]" custT="1"/>
      <dgm:spPr>
        <a:solidFill>
          <a:srgbClr val="245C4F">
            <a:alpha val="10196"/>
          </a:srgbClr>
        </a:solidFill>
        <a:ln>
          <a:noFill/>
        </a:ln>
      </dgm:spPr>
      <dgm:t>
        <a:bodyPr/>
        <a:lstStyle/>
        <a:p>
          <a:r>
            <a:rPr lang="es-MX" sz="1000" b="1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Sesión Consejo Directivo</a:t>
          </a:r>
        </a:p>
        <a:p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El Órgano de Gobierno sesiona de manera ordinaria dos veces al año (mayo y octubre de cada año) </a:t>
          </a:r>
        </a:p>
        <a:p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Responsables: CONACYT </a:t>
          </a:r>
        </a:p>
      </dgm:t>
    </dgm:pt>
    <dgm:pt modelId="{D429E75E-A780-4248-92CC-F65A8DAFCA80}" type="parTrans" cxnId="{C816AE09-18F9-48E0-A947-620182A9A2B5}">
      <dgm:prSet/>
      <dgm:spPr/>
      <dgm:t>
        <a:bodyPr/>
        <a:lstStyle/>
        <a:p>
          <a:endParaRPr lang="es-MX" sz="1000">
            <a:latin typeface="Arial Nova Cond" panose="020B0506020202020204" pitchFamily="34" charset="0"/>
          </a:endParaRPr>
        </a:p>
      </dgm:t>
    </dgm:pt>
    <dgm:pt modelId="{C21A9707-8755-4C37-A442-2D90CE69D02A}" type="sibTrans" cxnId="{C816AE09-18F9-48E0-A947-620182A9A2B5}">
      <dgm:prSet/>
      <dgm:spPr/>
      <dgm:t>
        <a:bodyPr/>
        <a:lstStyle/>
        <a:p>
          <a:endParaRPr lang="es-MX" sz="1000">
            <a:latin typeface="Arial Nova Cond" panose="020B0506020202020204" pitchFamily="34" charset="0"/>
          </a:endParaRPr>
        </a:p>
      </dgm:t>
    </dgm:pt>
    <dgm:pt modelId="{BC4FAB1B-32FA-4247-9C86-0CA905E8273C}">
      <dgm:prSet custT="1"/>
      <dgm:spPr>
        <a:solidFill>
          <a:srgbClr val="245C4F">
            <a:alpha val="10196"/>
          </a:srgbClr>
        </a:solidFill>
        <a:ln>
          <a:noFill/>
        </a:ln>
      </dgm:spPr>
      <dgm:t>
        <a:bodyPr/>
        <a:lstStyle/>
        <a:p>
          <a:r>
            <a:rPr lang="es-MX" sz="1000" b="1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Autorización de las modificaciones </a:t>
          </a:r>
        </a:p>
        <a:p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Se debe contar con la autorización del Consejo Académico del CIDE, previo a su envío a CONACYT </a:t>
          </a:r>
        </a:p>
        <a:p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Responsables: DG</a:t>
          </a:r>
        </a:p>
      </dgm:t>
    </dgm:pt>
    <dgm:pt modelId="{2EFB1127-D5C4-4741-A1F3-DD822A40564C}" type="parTrans" cxnId="{101CE358-CC22-40A3-8AE4-AD1ACE74D684}">
      <dgm:prSet/>
      <dgm:spPr/>
      <dgm:t>
        <a:bodyPr/>
        <a:lstStyle/>
        <a:p>
          <a:endParaRPr lang="es-MX" sz="1000">
            <a:latin typeface="Arial Nova Cond" panose="020B0506020202020204" pitchFamily="34" charset="0"/>
          </a:endParaRPr>
        </a:p>
      </dgm:t>
    </dgm:pt>
    <dgm:pt modelId="{5B9089B2-7B7F-4A4E-A42E-2077D8A062EF}" type="sibTrans" cxnId="{101CE358-CC22-40A3-8AE4-AD1ACE74D684}">
      <dgm:prSet custT="1"/>
      <dgm:spPr>
        <a:solidFill>
          <a:srgbClr val="BC945A">
            <a:alpha val="50196"/>
          </a:srgb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s-MX" sz="1000">
            <a:latin typeface="Arial Nova Cond" panose="020B0506020202020204" pitchFamily="34" charset="0"/>
          </a:endParaRPr>
        </a:p>
      </dgm:t>
    </dgm:pt>
    <dgm:pt modelId="{769C2FB2-DACA-4437-B87B-5B64969D90FC}">
      <dgm:prSet custT="1"/>
      <dgm:spPr>
        <a:solidFill>
          <a:srgbClr val="245C4F">
            <a:alpha val="10196"/>
          </a:srgbClr>
        </a:solidFill>
        <a:ln>
          <a:noFill/>
        </a:ln>
      </dgm:spPr>
      <dgm:t>
        <a:bodyPr/>
        <a:lstStyle/>
        <a:p>
          <a:r>
            <a:rPr lang="es-MX" sz="1000" b="1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Revisión de Estructura Organizacional Básica y de Personal Científico y Tecnológico (EPCT)                          </a:t>
          </a:r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Responsables: DRH-CAF-CAAD</a:t>
          </a:r>
        </a:p>
      </dgm:t>
    </dgm:pt>
    <dgm:pt modelId="{6AC0CBF0-788E-46A8-9315-9D99BCE4998E}" type="parTrans" cxnId="{9F3AE9EC-85D3-403D-858D-C53A84999459}">
      <dgm:prSet/>
      <dgm:spPr/>
      <dgm:t>
        <a:bodyPr/>
        <a:lstStyle/>
        <a:p>
          <a:endParaRPr lang="es-MX" sz="1000">
            <a:latin typeface="Arial Nova Cond" panose="020B0506020202020204" pitchFamily="34" charset="0"/>
          </a:endParaRPr>
        </a:p>
      </dgm:t>
    </dgm:pt>
    <dgm:pt modelId="{B037AC2F-B2CF-48B9-B4EB-0E9BF4CB1E28}" type="sibTrans" cxnId="{9F3AE9EC-85D3-403D-858D-C53A84999459}">
      <dgm:prSet custT="1"/>
      <dgm:spPr>
        <a:solidFill>
          <a:srgbClr val="BC945A">
            <a:alpha val="50196"/>
          </a:srgb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s-MX" sz="1000">
            <a:latin typeface="Arial Nova Cond" panose="020B0506020202020204" pitchFamily="34" charset="0"/>
          </a:endParaRPr>
        </a:p>
      </dgm:t>
    </dgm:pt>
    <dgm:pt modelId="{228CFBCD-FD66-4DAF-9AD8-12B108E14915}">
      <dgm:prSet custT="1"/>
      <dgm:spPr>
        <a:solidFill>
          <a:srgbClr val="245C4F">
            <a:alpha val="10196"/>
          </a:srgbClr>
        </a:solidFill>
        <a:ln>
          <a:noFill/>
        </a:ln>
      </dgm:spPr>
      <dgm:t>
        <a:bodyPr/>
        <a:lstStyle/>
        <a:p>
          <a:r>
            <a:rPr lang="es-MX" sz="1000" b="1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El CIDE modifica y revisa internamente la modificación del Estatuto General (EG), Estatuto de Personal Académico (EPA) y Manual de Organización (MO)</a:t>
          </a:r>
        </a:p>
        <a:p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Las modificaciones deben reflejar la actualización de la EOB y EPCT                            Responsables: DRH-DAJ-CAF-CAAD</a:t>
          </a:r>
        </a:p>
      </dgm:t>
    </dgm:pt>
    <dgm:pt modelId="{7356038D-B306-49F7-A59D-D629BFD471BC}" type="parTrans" cxnId="{99B12171-4F71-4690-B1CA-2C780C9B21AB}">
      <dgm:prSet/>
      <dgm:spPr/>
      <dgm:t>
        <a:bodyPr/>
        <a:lstStyle/>
        <a:p>
          <a:endParaRPr lang="es-MX" sz="1000">
            <a:latin typeface="Arial Nova Cond" panose="020B0506020202020204" pitchFamily="34" charset="0"/>
          </a:endParaRPr>
        </a:p>
      </dgm:t>
    </dgm:pt>
    <dgm:pt modelId="{ECAE667B-41F3-4602-8662-536ACA33E108}" type="sibTrans" cxnId="{99B12171-4F71-4690-B1CA-2C780C9B21AB}">
      <dgm:prSet custT="1"/>
      <dgm:spPr>
        <a:solidFill>
          <a:srgbClr val="BC945A">
            <a:alpha val="50196"/>
          </a:srgb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s-MX" sz="1000">
            <a:latin typeface="Arial Nova Cond" panose="020B0506020202020204" pitchFamily="34" charset="0"/>
          </a:endParaRPr>
        </a:p>
      </dgm:t>
    </dgm:pt>
    <dgm:pt modelId="{34F9318B-3CE2-4DB3-BD16-80414BCFC95C}">
      <dgm:prSet custT="1"/>
      <dgm:spPr>
        <a:solidFill>
          <a:srgbClr val="245C4F">
            <a:alpha val="10196"/>
          </a:srgbClr>
        </a:solidFill>
        <a:ln>
          <a:noFill/>
        </a:ln>
      </dgm:spPr>
      <dgm:t>
        <a:bodyPr/>
        <a:lstStyle/>
        <a:p>
          <a:r>
            <a:rPr lang="es-MX" sz="1000" b="1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Modificación de la EOB y EPCT              </a:t>
          </a:r>
          <a:r>
            <a:rPr lang="es-MX" sz="1000" b="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           Modificación de la estructura con acompañamiento de SFP                                </a:t>
          </a:r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Responsables: DRH-CAF-CAAD-SFP (en su caso SHCP)</a:t>
          </a:r>
        </a:p>
      </dgm:t>
    </dgm:pt>
    <dgm:pt modelId="{1E35DB37-0874-4783-83B4-3B5C6030DF90}" type="parTrans" cxnId="{A40E8E3C-7DC8-4088-8B57-82D50F11DD67}">
      <dgm:prSet/>
      <dgm:spPr/>
      <dgm:t>
        <a:bodyPr/>
        <a:lstStyle/>
        <a:p>
          <a:endParaRPr lang="es-MX" sz="1000">
            <a:latin typeface="Arial Nova Cond" panose="020B0506020202020204" pitchFamily="34" charset="0"/>
          </a:endParaRPr>
        </a:p>
      </dgm:t>
    </dgm:pt>
    <dgm:pt modelId="{042EF715-AB69-49E4-9766-F81EA7265A19}" type="sibTrans" cxnId="{A40E8E3C-7DC8-4088-8B57-82D50F11DD67}">
      <dgm:prSet custT="1"/>
      <dgm:spPr>
        <a:solidFill>
          <a:srgbClr val="BC945A">
            <a:alpha val="50196"/>
          </a:srgb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s-MX" sz="1000">
            <a:latin typeface="Arial Nova Cond" panose="020B0506020202020204" pitchFamily="34" charset="0"/>
          </a:endParaRPr>
        </a:p>
      </dgm:t>
    </dgm:pt>
    <dgm:pt modelId="{1D944396-3293-45B8-8490-EF69B3E71587}" type="pres">
      <dgm:prSet presAssocID="{7D46CAF6-687B-4E77-A663-0C3F3CBB5E9E}" presName="diagram" presStyleCnt="0">
        <dgm:presLayoutVars>
          <dgm:dir/>
          <dgm:resizeHandles val="exact"/>
        </dgm:presLayoutVars>
      </dgm:prSet>
      <dgm:spPr/>
    </dgm:pt>
    <dgm:pt modelId="{B7EC01B2-EF29-4876-A2A3-16562297D190}" type="pres">
      <dgm:prSet presAssocID="{769C2FB2-DACA-4437-B87B-5B64969D90FC}" presName="node" presStyleLbl="node1" presStyleIdx="0" presStyleCnt="8">
        <dgm:presLayoutVars>
          <dgm:bulletEnabled val="1"/>
        </dgm:presLayoutVars>
      </dgm:prSet>
      <dgm:spPr/>
    </dgm:pt>
    <dgm:pt modelId="{17AE9210-FB14-4B46-8201-55AE0A9997A3}" type="pres">
      <dgm:prSet presAssocID="{B037AC2F-B2CF-48B9-B4EB-0E9BF4CB1E28}" presName="sibTrans" presStyleLbl="sibTrans2D1" presStyleIdx="0" presStyleCnt="7"/>
      <dgm:spPr/>
    </dgm:pt>
    <dgm:pt modelId="{C79ED469-F15E-459D-BDA6-E7F38FCA9A52}" type="pres">
      <dgm:prSet presAssocID="{B037AC2F-B2CF-48B9-B4EB-0E9BF4CB1E28}" presName="connectorText" presStyleLbl="sibTrans2D1" presStyleIdx="0" presStyleCnt="7"/>
      <dgm:spPr/>
    </dgm:pt>
    <dgm:pt modelId="{03B19F33-353D-49CB-AD58-A02F4A187734}" type="pres">
      <dgm:prSet presAssocID="{34F9318B-3CE2-4DB3-BD16-80414BCFC95C}" presName="node" presStyleLbl="node1" presStyleIdx="1" presStyleCnt="8">
        <dgm:presLayoutVars>
          <dgm:bulletEnabled val="1"/>
        </dgm:presLayoutVars>
      </dgm:prSet>
      <dgm:spPr/>
    </dgm:pt>
    <dgm:pt modelId="{6EA768AB-1996-4473-A7F9-EEC193804D00}" type="pres">
      <dgm:prSet presAssocID="{042EF715-AB69-49E4-9766-F81EA7265A19}" presName="sibTrans" presStyleLbl="sibTrans2D1" presStyleIdx="1" presStyleCnt="7"/>
      <dgm:spPr/>
    </dgm:pt>
    <dgm:pt modelId="{653C197A-F36E-4AB5-927B-757A836B278C}" type="pres">
      <dgm:prSet presAssocID="{042EF715-AB69-49E4-9766-F81EA7265A19}" presName="connectorText" presStyleLbl="sibTrans2D1" presStyleIdx="1" presStyleCnt="7"/>
      <dgm:spPr/>
    </dgm:pt>
    <dgm:pt modelId="{54A7CC63-19F3-4BD4-89A1-02E2BABDFE27}" type="pres">
      <dgm:prSet presAssocID="{228CFBCD-FD66-4DAF-9AD8-12B108E14915}" presName="node" presStyleLbl="node1" presStyleIdx="2" presStyleCnt="8">
        <dgm:presLayoutVars>
          <dgm:bulletEnabled val="1"/>
        </dgm:presLayoutVars>
      </dgm:prSet>
      <dgm:spPr/>
    </dgm:pt>
    <dgm:pt modelId="{D5590A35-B9E7-439C-9486-B84B4F48974B}" type="pres">
      <dgm:prSet presAssocID="{ECAE667B-41F3-4602-8662-536ACA33E108}" presName="sibTrans" presStyleLbl="sibTrans2D1" presStyleIdx="2" presStyleCnt="7"/>
      <dgm:spPr/>
    </dgm:pt>
    <dgm:pt modelId="{B5F331E0-31A6-4A8E-A223-9BCCD9CB63D5}" type="pres">
      <dgm:prSet presAssocID="{ECAE667B-41F3-4602-8662-536ACA33E108}" presName="connectorText" presStyleLbl="sibTrans2D1" presStyleIdx="2" presStyleCnt="7"/>
      <dgm:spPr/>
    </dgm:pt>
    <dgm:pt modelId="{7BC65C44-C177-4537-BE7B-324D8331CAF0}" type="pres">
      <dgm:prSet presAssocID="{BC4FAB1B-32FA-4247-9C86-0CA905E8273C}" presName="node" presStyleLbl="node1" presStyleIdx="3" presStyleCnt="8">
        <dgm:presLayoutVars>
          <dgm:bulletEnabled val="1"/>
        </dgm:presLayoutVars>
      </dgm:prSet>
      <dgm:spPr/>
    </dgm:pt>
    <dgm:pt modelId="{D14B188B-9BB2-48B5-A22C-AABAD7B6DFEF}" type="pres">
      <dgm:prSet presAssocID="{5B9089B2-7B7F-4A4E-A42E-2077D8A062EF}" presName="sibTrans" presStyleLbl="sibTrans2D1" presStyleIdx="3" presStyleCnt="7"/>
      <dgm:spPr/>
    </dgm:pt>
    <dgm:pt modelId="{CDA71070-E228-4315-B22D-261DFEB812D5}" type="pres">
      <dgm:prSet presAssocID="{5B9089B2-7B7F-4A4E-A42E-2077D8A062EF}" presName="connectorText" presStyleLbl="sibTrans2D1" presStyleIdx="3" presStyleCnt="7"/>
      <dgm:spPr/>
    </dgm:pt>
    <dgm:pt modelId="{E40597E8-38F9-4284-9C1D-351308DA3207}" type="pres">
      <dgm:prSet presAssocID="{3AC58C9C-17FB-494C-AD5B-07D52322D4A0}" presName="node" presStyleLbl="node1" presStyleIdx="4" presStyleCnt="8">
        <dgm:presLayoutVars>
          <dgm:bulletEnabled val="1"/>
        </dgm:presLayoutVars>
      </dgm:prSet>
      <dgm:spPr/>
    </dgm:pt>
    <dgm:pt modelId="{CAD8D89E-64A3-4DE7-85E8-F61DCF0B2055}" type="pres">
      <dgm:prSet presAssocID="{2FDEAC4D-0E86-4C37-888B-96B6F58D7D20}" presName="sibTrans" presStyleLbl="sibTrans2D1" presStyleIdx="4" presStyleCnt="7"/>
      <dgm:spPr/>
    </dgm:pt>
    <dgm:pt modelId="{DFAE8CFB-3416-45A5-84FB-9C3FFDD1DE56}" type="pres">
      <dgm:prSet presAssocID="{2FDEAC4D-0E86-4C37-888B-96B6F58D7D20}" presName="connectorText" presStyleLbl="sibTrans2D1" presStyleIdx="4" presStyleCnt="7"/>
      <dgm:spPr/>
    </dgm:pt>
    <dgm:pt modelId="{1E70CC9C-90CC-4071-A15A-E31550953ED0}" type="pres">
      <dgm:prSet presAssocID="{F4B48BB6-CD88-4FB2-9943-66FF4C827227}" presName="node" presStyleLbl="node1" presStyleIdx="5" presStyleCnt="8">
        <dgm:presLayoutVars>
          <dgm:bulletEnabled val="1"/>
        </dgm:presLayoutVars>
      </dgm:prSet>
      <dgm:spPr/>
    </dgm:pt>
    <dgm:pt modelId="{1C81A6BA-EC4F-49DB-A1BE-AB8E6083F412}" type="pres">
      <dgm:prSet presAssocID="{60BBEB91-0535-4606-83B7-20AF2B09A67B}" presName="sibTrans" presStyleLbl="sibTrans2D1" presStyleIdx="5" presStyleCnt="7"/>
      <dgm:spPr/>
    </dgm:pt>
    <dgm:pt modelId="{2BC5F3D5-505A-4751-98DF-72D148CC669C}" type="pres">
      <dgm:prSet presAssocID="{60BBEB91-0535-4606-83B7-20AF2B09A67B}" presName="connectorText" presStyleLbl="sibTrans2D1" presStyleIdx="5" presStyleCnt="7"/>
      <dgm:spPr/>
    </dgm:pt>
    <dgm:pt modelId="{2F0F7BD0-5B70-4B46-9CE4-8ECEB804CE0A}" type="pres">
      <dgm:prSet presAssocID="{61FC37B5-0E1A-4904-8110-BB0B8A2AA698}" presName="node" presStyleLbl="node1" presStyleIdx="6" presStyleCnt="8">
        <dgm:presLayoutVars>
          <dgm:bulletEnabled val="1"/>
        </dgm:presLayoutVars>
      </dgm:prSet>
      <dgm:spPr/>
    </dgm:pt>
    <dgm:pt modelId="{7EEFCEA5-D374-4251-9C5D-8AE9993CF2AF}" type="pres">
      <dgm:prSet presAssocID="{6A5D4EEC-3737-4A8B-A2FA-8B723D87E026}" presName="sibTrans" presStyleLbl="sibTrans2D1" presStyleIdx="6" presStyleCnt="7"/>
      <dgm:spPr/>
    </dgm:pt>
    <dgm:pt modelId="{C63768F4-B6E9-49CD-9ADC-CD30AA18D1BF}" type="pres">
      <dgm:prSet presAssocID="{6A5D4EEC-3737-4A8B-A2FA-8B723D87E026}" presName="connectorText" presStyleLbl="sibTrans2D1" presStyleIdx="6" presStyleCnt="7"/>
      <dgm:spPr/>
    </dgm:pt>
    <dgm:pt modelId="{B11E51BD-F854-4733-94A7-A3B608A8E8A1}" type="pres">
      <dgm:prSet presAssocID="{8DC86B04-8513-491B-ACD2-A8D7BEBF41B5}" presName="node" presStyleLbl="node1" presStyleIdx="7" presStyleCnt="8" custLinFactNeighborX="1418">
        <dgm:presLayoutVars>
          <dgm:bulletEnabled val="1"/>
        </dgm:presLayoutVars>
      </dgm:prSet>
      <dgm:spPr/>
    </dgm:pt>
  </dgm:ptLst>
  <dgm:cxnLst>
    <dgm:cxn modelId="{C816AE09-18F9-48E0-A947-620182A9A2B5}" srcId="{7D46CAF6-687B-4E77-A663-0C3F3CBB5E9E}" destId="{8DC86B04-8513-491B-ACD2-A8D7BEBF41B5}" srcOrd="7" destOrd="0" parTransId="{D429E75E-A780-4248-92CC-F65A8DAFCA80}" sibTransId="{C21A9707-8755-4C37-A442-2D90CE69D02A}"/>
    <dgm:cxn modelId="{BF498817-E386-4C36-9206-4675DCABC536}" type="presOf" srcId="{2FDEAC4D-0E86-4C37-888B-96B6F58D7D20}" destId="{DFAE8CFB-3416-45A5-84FB-9C3FFDD1DE56}" srcOrd="1" destOrd="0" presId="urn:microsoft.com/office/officeart/2005/8/layout/process5"/>
    <dgm:cxn modelId="{2352141A-8067-4E58-AD8B-583CF831EA59}" srcId="{7D46CAF6-687B-4E77-A663-0C3F3CBB5E9E}" destId="{61FC37B5-0E1A-4904-8110-BB0B8A2AA698}" srcOrd="6" destOrd="0" parTransId="{1F207B44-884C-442A-965C-8C4965B78F2F}" sibTransId="{6A5D4EEC-3737-4A8B-A2FA-8B723D87E026}"/>
    <dgm:cxn modelId="{A2822A1A-3887-4C14-B8CA-0D3F6033C4A1}" type="presOf" srcId="{F4B48BB6-CD88-4FB2-9943-66FF4C827227}" destId="{1E70CC9C-90CC-4071-A15A-E31550953ED0}" srcOrd="0" destOrd="0" presId="urn:microsoft.com/office/officeart/2005/8/layout/process5"/>
    <dgm:cxn modelId="{FB2DD126-E55F-4621-BE45-49DC8D454AF3}" type="presOf" srcId="{6A5D4EEC-3737-4A8B-A2FA-8B723D87E026}" destId="{C63768F4-B6E9-49CD-9ADC-CD30AA18D1BF}" srcOrd="1" destOrd="0" presId="urn:microsoft.com/office/officeart/2005/8/layout/process5"/>
    <dgm:cxn modelId="{7727DE33-84D0-4DCE-81BB-93E1970F0B54}" type="presOf" srcId="{6A5D4EEC-3737-4A8B-A2FA-8B723D87E026}" destId="{7EEFCEA5-D374-4251-9C5D-8AE9993CF2AF}" srcOrd="0" destOrd="0" presId="urn:microsoft.com/office/officeart/2005/8/layout/process5"/>
    <dgm:cxn modelId="{A40E8E3C-7DC8-4088-8B57-82D50F11DD67}" srcId="{7D46CAF6-687B-4E77-A663-0C3F3CBB5E9E}" destId="{34F9318B-3CE2-4DB3-BD16-80414BCFC95C}" srcOrd="1" destOrd="0" parTransId="{1E35DB37-0874-4783-83B4-3B5C6030DF90}" sibTransId="{042EF715-AB69-49E4-9766-F81EA7265A19}"/>
    <dgm:cxn modelId="{FA1C205D-F1B6-46FF-95BC-A2731938BE68}" type="presOf" srcId="{042EF715-AB69-49E4-9766-F81EA7265A19}" destId="{6EA768AB-1996-4473-A7F9-EEC193804D00}" srcOrd="0" destOrd="0" presId="urn:microsoft.com/office/officeart/2005/8/layout/process5"/>
    <dgm:cxn modelId="{EBE8195F-2912-4F1E-A63E-F862D7174EA0}" type="presOf" srcId="{B037AC2F-B2CF-48B9-B4EB-0E9BF4CB1E28}" destId="{C79ED469-F15E-459D-BDA6-E7F38FCA9A52}" srcOrd="1" destOrd="0" presId="urn:microsoft.com/office/officeart/2005/8/layout/process5"/>
    <dgm:cxn modelId="{5A2C3441-AF12-4DB9-B132-98D6EDE6155E}" type="presOf" srcId="{34F9318B-3CE2-4DB3-BD16-80414BCFC95C}" destId="{03B19F33-353D-49CB-AD58-A02F4A187734}" srcOrd="0" destOrd="0" presId="urn:microsoft.com/office/officeart/2005/8/layout/process5"/>
    <dgm:cxn modelId="{12F5394E-B83F-448E-B120-DCC4C1465245}" type="presOf" srcId="{61FC37B5-0E1A-4904-8110-BB0B8A2AA698}" destId="{2F0F7BD0-5B70-4B46-9CE4-8ECEB804CE0A}" srcOrd="0" destOrd="0" presId="urn:microsoft.com/office/officeart/2005/8/layout/process5"/>
    <dgm:cxn modelId="{E3D5524E-F22D-4E0B-8BE5-F744F7559EFF}" type="presOf" srcId="{BC4FAB1B-32FA-4247-9C86-0CA905E8273C}" destId="{7BC65C44-C177-4537-BE7B-324D8331CAF0}" srcOrd="0" destOrd="0" presId="urn:microsoft.com/office/officeart/2005/8/layout/process5"/>
    <dgm:cxn modelId="{99B12171-4F71-4690-B1CA-2C780C9B21AB}" srcId="{7D46CAF6-687B-4E77-A663-0C3F3CBB5E9E}" destId="{228CFBCD-FD66-4DAF-9AD8-12B108E14915}" srcOrd="2" destOrd="0" parTransId="{7356038D-B306-49F7-A59D-D629BFD471BC}" sibTransId="{ECAE667B-41F3-4602-8662-536ACA33E108}"/>
    <dgm:cxn modelId="{101CE358-CC22-40A3-8AE4-AD1ACE74D684}" srcId="{7D46CAF6-687B-4E77-A663-0C3F3CBB5E9E}" destId="{BC4FAB1B-32FA-4247-9C86-0CA905E8273C}" srcOrd="3" destOrd="0" parTransId="{2EFB1127-D5C4-4741-A1F3-DD822A40564C}" sibTransId="{5B9089B2-7B7F-4A4E-A42E-2077D8A062EF}"/>
    <dgm:cxn modelId="{BF17B259-B0EB-4857-9EC1-7BE58D25745E}" type="presOf" srcId="{8DC86B04-8513-491B-ACD2-A8D7BEBF41B5}" destId="{B11E51BD-F854-4733-94A7-A3B608A8E8A1}" srcOrd="0" destOrd="0" presId="urn:microsoft.com/office/officeart/2005/8/layout/process5"/>
    <dgm:cxn modelId="{D5B29483-F2F0-4D5B-BDAA-43600D15735C}" srcId="{7D46CAF6-687B-4E77-A663-0C3F3CBB5E9E}" destId="{3AC58C9C-17FB-494C-AD5B-07D52322D4A0}" srcOrd="4" destOrd="0" parTransId="{7E00676A-F0FE-4DCC-BC1C-3BE0A4CE30E2}" sibTransId="{2FDEAC4D-0E86-4C37-888B-96B6F58D7D20}"/>
    <dgm:cxn modelId="{9B997685-0F10-444F-8332-75AC60A1373F}" type="presOf" srcId="{5B9089B2-7B7F-4A4E-A42E-2077D8A062EF}" destId="{CDA71070-E228-4315-B22D-261DFEB812D5}" srcOrd="1" destOrd="0" presId="urn:microsoft.com/office/officeart/2005/8/layout/process5"/>
    <dgm:cxn modelId="{3ABF8B8B-F52F-4B3A-BE9C-94101D7CAA0F}" type="presOf" srcId="{60BBEB91-0535-4606-83B7-20AF2B09A67B}" destId="{2BC5F3D5-505A-4751-98DF-72D148CC669C}" srcOrd="1" destOrd="0" presId="urn:microsoft.com/office/officeart/2005/8/layout/process5"/>
    <dgm:cxn modelId="{77CA7992-4EA2-42E6-B3F4-839171D3AD66}" srcId="{7D46CAF6-687B-4E77-A663-0C3F3CBB5E9E}" destId="{F4B48BB6-CD88-4FB2-9943-66FF4C827227}" srcOrd="5" destOrd="0" parTransId="{CAD442E7-3609-4E02-9BA9-2C42CDBD4DDD}" sibTransId="{60BBEB91-0535-4606-83B7-20AF2B09A67B}"/>
    <dgm:cxn modelId="{0B2AD597-4875-41EC-B3AB-AB13EA00CDE6}" type="presOf" srcId="{5B9089B2-7B7F-4A4E-A42E-2077D8A062EF}" destId="{D14B188B-9BB2-48B5-A22C-AABAD7B6DFEF}" srcOrd="0" destOrd="0" presId="urn:microsoft.com/office/officeart/2005/8/layout/process5"/>
    <dgm:cxn modelId="{A778219E-B4D6-4999-B2FA-89141CA49789}" type="presOf" srcId="{769C2FB2-DACA-4437-B87B-5B64969D90FC}" destId="{B7EC01B2-EF29-4876-A2A3-16562297D190}" srcOrd="0" destOrd="0" presId="urn:microsoft.com/office/officeart/2005/8/layout/process5"/>
    <dgm:cxn modelId="{56FC69A5-9403-4E7B-B65E-D696E0C8CFEF}" type="presOf" srcId="{228CFBCD-FD66-4DAF-9AD8-12B108E14915}" destId="{54A7CC63-19F3-4BD4-89A1-02E2BABDFE27}" srcOrd="0" destOrd="0" presId="urn:microsoft.com/office/officeart/2005/8/layout/process5"/>
    <dgm:cxn modelId="{A153BBA5-B1C5-4B2E-A61A-AFBB77DF0903}" type="presOf" srcId="{ECAE667B-41F3-4602-8662-536ACA33E108}" destId="{D5590A35-B9E7-439C-9486-B84B4F48974B}" srcOrd="0" destOrd="0" presId="urn:microsoft.com/office/officeart/2005/8/layout/process5"/>
    <dgm:cxn modelId="{4B9279B5-4D7B-4D80-87BB-1341AB59B17F}" type="presOf" srcId="{7D46CAF6-687B-4E77-A663-0C3F3CBB5E9E}" destId="{1D944396-3293-45B8-8490-EF69B3E71587}" srcOrd="0" destOrd="0" presId="urn:microsoft.com/office/officeart/2005/8/layout/process5"/>
    <dgm:cxn modelId="{12F6F8B5-D22B-4583-9C0A-8779FAC3CD8C}" type="presOf" srcId="{ECAE667B-41F3-4602-8662-536ACA33E108}" destId="{B5F331E0-31A6-4A8E-A223-9BCCD9CB63D5}" srcOrd="1" destOrd="0" presId="urn:microsoft.com/office/officeart/2005/8/layout/process5"/>
    <dgm:cxn modelId="{1F6CB3CC-58DA-41E6-892F-58A8826FEE05}" type="presOf" srcId="{042EF715-AB69-49E4-9766-F81EA7265A19}" destId="{653C197A-F36E-4AB5-927B-757A836B278C}" srcOrd="1" destOrd="0" presId="urn:microsoft.com/office/officeart/2005/8/layout/process5"/>
    <dgm:cxn modelId="{738157D2-A5E0-4372-AAFE-0938E59608EA}" type="presOf" srcId="{2FDEAC4D-0E86-4C37-888B-96B6F58D7D20}" destId="{CAD8D89E-64A3-4DE7-85E8-F61DCF0B2055}" srcOrd="0" destOrd="0" presId="urn:microsoft.com/office/officeart/2005/8/layout/process5"/>
    <dgm:cxn modelId="{128AEDD8-DD81-4CCF-9809-65A4B2953867}" type="presOf" srcId="{B037AC2F-B2CF-48B9-B4EB-0E9BF4CB1E28}" destId="{17AE9210-FB14-4B46-8201-55AE0A9997A3}" srcOrd="0" destOrd="0" presId="urn:microsoft.com/office/officeart/2005/8/layout/process5"/>
    <dgm:cxn modelId="{DBB9D1DA-3556-41E9-838A-2A1D6B4CD9C9}" type="presOf" srcId="{60BBEB91-0535-4606-83B7-20AF2B09A67B}" destId="{1C81A6BA-EC4F-49DB-A1BE-AB8E6083F412}" srcOrd="0" destOrd="0" presId="urn:microsoft.com/office/officeart/2005/8/layout/process5"/>
    <dgm:cxn modelId="{91FEF2E7-CDDE-4141-AB66-950E86D943C5}" type="presOf" srcId="{3AC58C9C-17FB-494C-AD5B-07D52322D4A0}" destId="{E40597E8-38F9-4284-9C1D-351308DA3207}" srcOrd="0" destOrd="0" presId="urn:microsoft.com/office/officeart/2005/8/layout/process5"/>
    <dgm:cxn modelId="{9F3AE9EC-85D3-403D-858D-C53A84999459}" srcId="{7D46CAF6-687B-4E77-A663-0C3F3CBB5E9E}" destId="{769C2FB2-DACA-4437-B87B-5B64969D90FC}" srcOrd="0" destOrd="0" parTransId="{6AC0CBF0-788E-46A8-9315-9D99BCE4998E}" sibTransId="{B037AC2F-B2CF-48B9-B4EB-0E9BF4CB1E28}"/>
    <dgm:cxn modelId="{70DA2919-7D9F-446F-BEED-0EA8F4DBE02A}" type="presParOf" srcId="{1D944396-3293-45B8-8490-EF69B3E71587}" destId="{B7EC01B2-EF29-4876-A2A3-16562297D190}" srcOrd="0" destOrd="0" presId="urn:microsoft.com/office/officeart/2005/8/layout/process5"/>
    <dgm:cxn modelId="{DFBC0AB3-7916-4C34-9C8E-73BFB73822A8}" type="presParOf" srcId="{1D944396-3293-45B8-8490-EF69B3E71587}" destId="{17AE9210-FB14-4B46-8201-55AE0A9997A3}" srcOrd="1" destOrd="0" presId="urn:microsoft.com/office/officeart/2005/8/layout/process5"/>
    <dgm:cxn modelId="{0705D175-5F39-4359-AF9D-35207FFF5E2A}" type="presParOf" srcId="{17AE9210-FB14-4B46-8201-55AE0A9997A3}" destId="{C79ED469-F15E-459D-BDA6-E7F38FCA9A52}" srcOrd="0" destOrd="0" presId="urn:microsoft.com/office/officeart/2005/8/layout/process5"/>
    <dgm:cxn modelId="{DF405C3A-4975-4661-A096-7E607709C87C}" type="presParOf" srcId="{1D944396-3293-45B8-8490-EF69B3E71587}" destId="{03B19F33-353D-49CB-AD58-A02F4A187734}" srcOrd="2" destOrd="0" presId="urn:microsoft.com/office/officeart/2005/8/layout/process5"/>
    <dgm:cxn modelId="{E0856F92-2C04-4E04-AE1D-5031FEA617F6}" type="presParOf" srcId="{1D944396-3293-45B8-8490-EF69B3E71587}" destId="{6EA768AB-1996-4473-A7F9-EEC193804D00}" srcOrd="3" destOrd="0" presId="urn:microsoft.com/office/officeart/2005/8/layout/process5"/>
    <dgm:cxn modelId="{8FBCFC11-9EEF-4E74-93F8-4AEF23F68C97}" type="presParOf" srcId="{6EA768AB-1996-4473-A7F9-EEC193804D00}" destId="{653C197A-F36E-4AB5-927B-757A836B278C}" srcOrd="0" destOrd="0" presId="urn:microsoft.com/office/officeart/2005/8/layout/process5"/>
    <dgm:cxn modelId="{B87CA63B-2FC2-46BD-83DC-18F86F502603}" type="presParOf" srcId="{1D944396-3293-45B8-8490-EF69B3E71587}" destId="{54A7CC63-19F3-4BD4-89A1-02E2BABDFE27}" srcOrd="4" destOrd="0" presId="urn:microsoft.com/office/officeart/2005/8/layout/process5"/>
    <dgm:cxn modelId="{28151FB0-C876-40A4-9376-0F0C6EAB7933}" type="presParOf" srcId="{1D944396-3293-45B8-8490-EF69B3E71587}" destId="{D5590A35-B9E7-439C-9486-B84B4F48974B}" srcOrd="5" destOrd="0" presId="urn:microsoft.com/office/officeart/2005/8/layout/process5"/>
    <dgm:cxn modelId="{2A1CA57B-03B7-49F7-BC83-DD78E05FAC81}" type="presParOf" srcId="{D5590A35-B9E7-439C-9486-B84B4F48974B}" destId="{B5F331E0-31A6-4A8E-A223-9BCCD9CB63D5}" srcOrd="0" destOrd="0" presId="urn:microsoft.com/office/officeart/2005/8/layout/process5"/>
    <dgm:cxn modelId="{BB61DAF2-A50E-4875-9A5E-C037FFEBC0FD}" type="presParOf" srcId="{1D944396-3293-45B8-8490-EF69B3E71587}" destId="{7BC65C44-C177-4537-BE7B-324D8331CAF0}" srcOrd="6" destOrd="0" presId="urn:microsoft.com/office/officeart/2005/8/layout/process5"/>
    <dgm:cxn modelId="{CDA35E5E-1809-443A-A48D-B43A887CFB96}" type="presParOf" srcId="{1D944396-3293-45B8-8490-EF69B3E71587}" destId="{D14B188B-9BB2-48B5-A22C-AABAD7B6DFEF}" srcOrd="7" destOrd="0" presId="urn:microsoft.com/office/officeart/2005/8/layout/process5"/>
    <dgm:cxn modelId="{5087F861-051C-481F-B250-6AB118976F93}" type="presParOf" srcId="{D14B188B-9BB2-48B5-A22C-AABAD7B6DFEF}" destId="{CDA71070-E228-4315-B22D-261DFEB812D5}" srcOrd="0" destOrd="0" presId="urn:microsoft.com/office/officeart/2005/8/layout/process5"/>
    <dgm:cxn modelId="{2E9554D3-7963-418C-B4E1-EABA4441A0AD}" type="presParOf" srcId="{1D944396-3293-45B8-8490-EF69B3E71587}" destId="{E40597E8-38F9-4284-9C1D-351308DA3207}" srcOrd="8" destOrd="0" presId="urn:microsoft.com/office/officeart/2005/8/layout/process5"/>
    <dgm:cxn modelId="{023998A0-0DF0-4FE3-96DE-66F948E5A6E1}" type="presParOf" srcId="{1D944396-3293-45B8-8490-EF69B3E71587}" destId="{CAD8D89E-64A3-4DE7-85E8-F61DCF0B2055}" srcOrd="9" destOrd="0" presId="urn:microsoft.com/office/officeart/2005/8/layout/process5"/>
    <dgm:cxn modelId="{56216DF4-B347-472F-B870-D92EA7693208}" type="presParOf" srcId="{CAD8D89E-64A3-4DE7-85E8-F61DCF0B2055}" destId="{DFAE8CFB-3416-45A5-84FB-9C3FFDD1DE56}" srcOrd="0" destOrd="0" presId="urn:microsoft.com/office/officeart/2005/8/layout/process5"/>
    <dgm:cxn modelId="{61EF1E0C-101E-4788-A790-5EE9FEF78262}" type="presParOf" srcId="{1D944396-3293-45B8-8490-EF69B3E71587}" destId="{1E70CC9C-90CC-4071-A15A-E31550953ED0}" srcOrd="10" destOrd="0" presId="urn:microsoft.com/office/officeart/2005/8/layout/process5"/>
    <dgm:cxn modelId="{6B522BD9-83D4-43EA-BEC3-32E67FBF997E}" type="presParOf" srcId="{1D944396-3293-45B8-8490-EF69B3E71587}" destId="{1C81A6BA-EC4F-49DB-A1BE-AB8E6083F412}" srcOrd="11" destOrd="0" presId="urn:microsoft.com/office/officeart/2005/8/layout/process5"/>
    <dgm:cxn modelId="{81083914-8E04-4988-A159-B0EF0DD4CEE9}" type="presParOf" srcId="{1C81A6BA-EC4F-49DB-A1BE-AB8E6083F412}" destId="{2BC5F3D5-505A-4751-98DF-72D148CC669C}" srcOrd="0" destOrd="0" presId="urn:microsoft.com/office/officeart/2005/8/layout/process5"/>
    <dgm:cxn modelId="{CDC66D61-6896-4D01-80C2-3BA611975FA2}" type="presParOf" srcId="{1D944396-3293-45B8-8490-EF69B3E71587}" destId="{2F0F7BD0-5B70-4B46-9CE4-8ECEB804CE0A}" srcOrd="12" destOrd="0" presId="urn:microsoft.com/office/officeart/2005/8/layout/process5"/>
    <dgm:cxn modelId="{985A5999-F37B-4B27-9F04-D761A8CDAAB8}" type="presParOf" srcId="{1D944396-3293-45B8-8490-EF69B3E71587}" destId="{7EEFCEA5-D374-4251-9C5D-8AE9993CF2AF}" srcOrd="13" destOrd="0" presId="urn:microsoft.com/office/officeart/2005/8/layout/process5"/>
    <dgm:cxn modelId="{9FF7E909-A8B1-4DCD-9745-68FF20CE955D}" type="presParOf" srcId="{7EEFCEA5-D374-4251-9C5D-8AE9993CF2AF}" destId="{C63768F4-B6E9-49CD-9ADC-CD30AA18D1BF}" srcOrd="0" destOrd="0" presId="urn:microsoft.com/office/officeart/2005/8/layout/process5"/>
    <dgm:cxn modelId="{A03F70E3-BE95-4836-A01D-F5DDFDF53EF2}" type="presParOf" srcId="{1D944396-3293-45B8-8490-EF69B3E71587}" destId="{B11E51BD-F854-4733-94A7-A3B608A8E8A1}" srcOrd="1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D46CAF6-687B-4E77-A663-0C3F3CBB5E9E}" type="doc">
      <dgm:prSet loTypeId="urn:microsoft.com/office/officeart/2005/8/layout/process5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MX"/>
        </a:p>
      </dgm:t>
    </dgm:pt>
    <dgm:pt modelId="{2229B24A-71B9-46EF-AB64-4F1FA6FA2028}">
      <dgm:prSet phldrT="[Texto]" custT="1"/>
      <dgm:spPr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gm:spPr>
      <dgm:t>
        <a:bodyPr spcFirstLastPara="0" vert="horz" wrap="square" lIns="38100" tIns="38100" rIns="38100" bIns="38100" numCol="1" spcCol="1270" anchor="ctr" anchorCtr="0"/>
        <a:lstStyle/>
        <a:p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Revisión de las propuestas de modificación de los Perfiles de puestos y plazas</a:t>
          </a:r>
        </a:p>
        <a:p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Con las unidades administrativas y al DRH para su elaboración.</a:t>
          </a:r>
        </a:p>
        <a:p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Responsable: DRH-SP-CAF</a:t>
          </a:r>
        </a:p>
      </dgm:t>
    </dgm:pt>
    <dgm:pt modelId="{C0C5EFC3-DA1C-48C6-8055-29777D07ED53}" type="parTrans" cxnId="{C2A37E7F-2F64-47F8-A2A3-99F367EDF153}">
      <dgm:prSet/>
      <dgm:spPr/>
      <dgm:t>
        <a:bodyPr/>
        <a:lstStyle/>
        <a:p>
          <a:endParaRPr lang="es-MX"/>
        </a:p>
      </dgm:t>
    </dgm:pt>
    <dgm:pt modelId="{E178BD10-C554-4D65-92A6-41E95F46ACDD}" type="sibTrans" cxnId="{C2A37E7F-2F64-47F8-A2A3-99F367EDF153}">
      <dgm:prSet custT="1"/>
      <dgm:spPr>
        <a:solidFill>
          <a:srgbClr val="BC945A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spcFirstLastPara="0" vert="horz" wrap="square" lIns="0" tIns="0" rIns="0" bIns="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Arial Nova Cond" panose="020B0506020202020204" pitchFamily="34" charset="0"/>
            <a:ea typeface="+mn-ea"/>
            <a:cs typeface="+mn-cs"/>
          </a:endParaRPr>
        </a:p>
      </dgm:t>
    </dgm:pt>
    <dgm:pt modelId="{3AC58C9C-17FB-494C-AD5B-07D52322D4A0}">
      <dgm:prSet phldrT="[Texto]" custT="1"/>
      <dgm:spPr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gm:spPr>
      <dgm:t>
        <a:bodyPr spcFirstLastPara="0" vert="horz" wrap="square" lIns="38100" tIns="38100" rIns="38100" bIns="38100" numCol="1" spcCol="1270" anchor="ctr" anchorCtr="0"/>
        <a:lstStyle/>
        <a:p>
          <a:r>
            <a:rPr lang="es-MX" sz="1000" b="1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Presentación de los nuevos Perfiles de Puestos</a:t>
          </a:r>
        </a:p>
        <a:p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A las unidades administrativas y la DRH para recabar firmas de validación</a:t>
          </a:r>
        </a:p>
        <a:p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Responsable: DRH-SP-CAF</a:t>
          </a:r>
        </a:p>
      </dgm:t>
    </dgm:pt>
    <dgm:pt modelId="{7E00676A-F0FE-4DCC-BC1C-3BE0A4CE30E2}" type="parTrans" cxnId="{D5B29483-F2F0-4D5B-BDAA-43600D15735C}">
      <dgm:prSet/>
      <dgm:spPr/>
      <dgm:t>
        <a:bodyPr/>
        <a:lstStyle/>
        <a:p>
          <a:endParaRPr lang="es-MX"/>
        </a:p>
      </dgm:t>
    </dgm:pt>
    <dgm:pt modelId="{2FDEAC4D-0E86-4C37-888B-96B6F58D7D20}" type="sibTrans" cxnId="{D5B29483-F2F0-4D5B-BDAA-43600D15735C}">
      <dgm:prSet custT="1"/>
      <dgm:spPr>
        <a:solidFill>
          <a:srgbClr val="BC945A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spcFirstLastPara="0" vert="horz" wrap="square" lIns="0" tIns="0" rIns="0" bIns="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Arial Nova Cond" panose="020B0506020202020204" pitchFamily="34" charset="0"/>
            <a:ea typeface="+mn-ea"/>
            <a:cs typeface="+mn-cs"/>
          </a:endParaRPr>
        </a:p>
      </dgm:t>
    </dgm:pt>
    <dgm:pt modelId="{F4B48BB6-CD88-4FB2-9943-66FF4C827227}">
      <dgm:prSet phldrT="[Texto]" custT="1"/>
      <dgm:spPr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gm:spPr>
      <dgm:t>
        <a:bodyPr spcFirstLastPara="0" vert="horz" wrap="square" lIns="38100" tIns="38100" rIns="38100" bIns="38100" numCol="1" spcCol="1270" anchor="ctr" anchorCtr="0"/>
        <a:lstStyle/>
        <a:p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  <a:ea typeface="+mn-ea"/>
              <a:cs typeface="+mn-cs"/>
            </a:rPr>
            <a:t>Resguardo</a:t>
          </a: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 de la Información</a:t>
          </a:r>
        </a:p>
        <a:p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La DRH será la responsable de resguardar la información.</a:t>
          </a:r>
        </a:p>
        <a:p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Responsable: DRH</a:t>
          </a:r>
        </a:p>
      </dgm:t>
    </dgm:pt>
    <dgm:pt modelId="{CAD442E7-3609-4E02-9BA9-2C42CDBD4DDD}" type="parTrans" cxnId="{77CA7992-4EA2-42E6-B3F4-839171D3AD66}">
      <dgm:prSet/>
      <dgm:spPr/>
      <dgm:t>
        <a:bodyPr/>
        <a:lstStyle/>
        <a:p>
          <a:endParaRPr lang="es-MX"/>
        </a:p>
      </dgm:t>
    </dgm:pt>
    <dgm:pt modelId="{60BBEB91-0535-4606-83B7-20AF2B09A67B}" type="sibTrans" cxnId="{77CA7992-4EA2-42E6-B3F4-839171D3AD66}">
      <dgm:prSet/>
      <dgm:spPr/>
      <dgm:t>
        <a:bodyPr/>
        <a:lstStyle/>
        <a:p>
          <a:endParaRPr lang="es-MX"/>
        </a:p>
      </dgm:t>
    </dgm:pt>
    <dgm:pt modelId="{A758FD9B-A5C6-4539-8A5A-2FAEDFC328A5}">
      <dgm:prSet custT="1"/>
      <dgm:spPr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gm:spPr>
      <dgm:t>
        <a:bodyPr spcFirstLastPara="0" vert="horz" wrap="square" lIns="38100" tIns="38100" rIns="38100" bIns="38100" numCol="1" spcCol="1270" anchor="ctr" anchorCtr="0"/>
        <a:lstStyle/>
        <a:p>
          <a:r>
            <a:rPr lang="es-MX" sz="1000" b="1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Revisión de perfiles de puestos y plazas </a:t>
          </a:r>
        </a:p>
        <a:p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Análisis de las plazas (académicas y administrativas) con las que opera el CIDE actualmente. </a:t>
          </a:r>
        </a:p>
        <a:p>
          <a:r>
            <a:rPr lang="es-MX" sz="10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Responsable: DRH-SP-CAF</a:t>
          </a:r>
        </a:p>
      </dgm:t>
    </dgm:pt>
    <dgm:pt modelId="{C07D23D9-B6D1-4ED0-B65D-3769D8D8B6F2}" type="parTrans" cxnId="{C8503BA1-0B3A-43AE-A8D2-026EAA854FE5}">
      <dgm:prSet/>
      <dgm:spPr/>
      <dgm:t>
        <a:bodyPr/>
        <a:lstStyle/>
        <a:p>
          <a:endParaRPr lang="es-MX"/>
        </a:p>
      </dgm:t>
    </dgm:pt>
    <dgm:pt modelId="{FD879D13-DEA3-4F8E-BFB7-D6C64477E19E}" type="sibTrans" cxnId="{C8503BA1-0B3A-43AE-A8D2-026EAA854FE5}">
      <dgm:prSet custT="1"/>
      <dgm:spPr>
        <a:solidFill>
          <a:srgbClr val="BC945A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spcFirstLastPara="0" vert="horz" wrap="square" lIns="0" tIns="0" rIns="0" bIns="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Arial Nova Cond" panose="020B0506020202020204" pitchFamily="34" charset="0"/>
            <a:ea typeface="+mn-ea"/>
            <a:cs typeface="+mn-cs"/>
          </a:endParaRPr>
        </a:p>
      </dgm:t>
    </dgm:pt>
    <dgm:pt modelId="{BC4FAB1B-32FA-4247-9C86-0CA905E8273C}">
      <dgm:prSet custT="1"/>
      <dgm:spPr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gm:spPr>
      <dgm:t>
        <a:bodyPr spcFirstLastPara="0" vert="horz" wrap="square" lIns="38100" tIns="38100" rIns="38100" bIns="38100" numCol="1" spcCol="1270" anchor="ctr" anchorCtr="0"/>
        <a:lstStyle/>
        <a:p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  <a:ea typeface="+mn-ea"/>
              <a:cs typeface="+mn-cs"/>
            </a:rPr>
            <a:t>Autorización</a:t>
          </a: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 de las modificaciones </a:t>
          </a:r>
        </a:p>
        <a:p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Se debe contar con la autorización de la DRH y la CAF</a:t>
          </a:r>
        </a:p>
        <a:p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Responsable: DRH-SP-CAF</a:t>
          </a:r>
        </a:p>
      </dgm:t>
    </dgm:pt>
    <dgm:pt modelId="{2EFB1127-D5C4-4741-A1F3-DD822A40564C}" type="parTrans" cxnId="{101CE358-CC22-40A3-8AE4-AD1ACE74D684}">
      <dgm:prSet/>
      <dgm:spPr/>
      <dgm:t>
        <a:bodyPr/>
        <a:lstStyle/>
        <a:p>
          <a:endParaRPr lang="es-MX"/>
        </a:p>
      </dgm:t>
    </dgm:pt>
    <dgm:pt modelId="{5B9089B2-7B7F-4A4E-A42E-2077D8A062EF}" type="sibTrans" cxnId="{101CE358-CC22-40A3-8AE4-AD1ACE74D684}">
      <dgm:prSet custT="1"/>
      <dgm:spPr>
        <a:solidFill>
          <a:srgbClr val="BC945A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spcFirstLastPara="0" vert="horz" wrap="square" lIns="0" tIns="0" rIns="0" bIns="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Arial Nova Cond" panose="020B0506020202020204" pitchFamily="34" charset="0"/>
            <a:ea typeface="+mn-ea"/>
            <a:cs typeface="+mn-cs"/>
          </a:endParaRPr>
        </a:p>
      </dgm:t>
    </dgm:pt>
    <dgm:pt modelId="{CBC71746-0976-42FD-BDD4-0D7ACA7A2E42}" type="pres">
      <dgm:prSet presAssocID="{7D46CAF6-687B-4E77-A663-0C3F3CBB5E9E}" presName="diagram" presStyleCnt="0">
        <dgm:presLayoutVars>
          <dgm:dir/>
          <dgm:resizeHandles val="exact"/>
        </dgm:presLayoutVars>
      </dgm:prSet>
      <dgm:spPr/>
    </dgm:pt>
    <dgm:pt modelId="{51D5EF0A-B01E-4345-9E43-CB1CEE9BAF4E}" type="pres">
      <dgm:prSet presAssocID="{A758FD9B-A5C6-4539-8A5A-2FAEDFC328A5}" presName="node" presStyleLbl="node1" presStyleIdx="0" presStyleCnt="5">
        <dgm:presLayoutVars>
          <dgm:bulletEnabled val="1"/>
        </dgm:presLayoutVars>
      </dgm:prSet>
      <dgm:spPr/>
    </dgm:pt>
    <dgm:pt modelId="{A6674A1D-3093-46A0-B0D7-ED3429C4E3FC}" type="pres">
      <dgm:prSet presAssocID="{FD879D13-DEA3-4F8E-BFB7-D6C64477E19E}" presName="sibTrans" presStyleLbl="sibTrans2D1" presStyleIdx="0" presStyleCnt="4"/>
      <dgm:spPr/>
    </dgm:pt>
    <dgm:pt modelId="{276B9501-D082-4EA4-BF3C-C3F00B872D75}" type="pres">
      <dgm:prSet presAssocID="{FD879D13-DEA3-4F8E-BFB7-D6C64477E19E}" presName="connectorText" presStyleLbl="sibTrans2D1" presStyleIdx="0" presStyleCnt="4"/>
      <dgm:spPr/>
    </dgm:pt>
    <dgm:pt modelId="{89B66F6A-5E99-4C4D-BDCC-B7000D6F0467}" type="pres">
      <dgm:prSet presAssocID="{2229B24A-71B9-46EF-AB64-4F1FA6FA2028}" presName="node" presStyleLbl="node1" presStyleIdx="1" presStyleCnt="5">
        <dgm:presLayoutVars>
          <dgm:bulletEnabled val="1"/>
        </dgm:presLayoutVars>
      </dgm:prSet>
      <dgm:spPr/>
    </dgm:pt>
    <dgm:pt modelId="{40919831-9A68-4817-850E-4F6B3F117825}" type="pres">
      <dgm:prSet presAssocID="{E178BD10-C554-4D65-92A6-41E95F46ACDD}" presName="sibTrans" presStyleLbl="sibTrans2D1" presStyleIdx="1" presStyleCnt="4"/>
      <dgm:spPr/>
    </dgm:pt>
    <dgm:pt modelId="{7BF7DF00-C967-4D2A-A4B9-63E257746FB8}" type="pres">
      <dgm:prSet presAssocID="{E178BD10-C554-4D65-92A6-41E95F46ACDD}" presName="connectorText" presStyleLbl="sibTrans2D1" presStyleIdx="1" presStyleCnt="4"/>
      <dgm:spPr/>
    </dgm:pt>
    <dgm:pt modelId="{0EF803A7-E46B-473C-8468-5BF017ED7AF8}" type="pres">
      <dgm:prSet presAssocID="{BC4FAB1B-32FA-4247-9C86-0CA905E8273C}" presName="node" presStyleLbl="node1" presStyleIdx="2" presStyleCnt="5">
        <dgm:presLayoutVars>
          <dgm:bulletEnabled val="1"/>
        </dgm:presLayoutVars>
      </dgm:prSet>
      <dgm:spPr/>
    </dgm:pt>
    <dgm:pt modelId="{6E79D4E9-0DED-4441-AA9A-04AB832F5913}" type="pres">
      <dgm:prSet presAssocID="{5B9089B2-7B7F-4A4E-A42E-2077D8A062EF}" presName="sibTrans" presStyleLbl="sibTrans2D1" presStyleIdx="2" presStyleCnt="4"/>
      <dgm:spPr/>
    </dgm:pt>
    <dgm:pt modelId="{7556B111-4790-49DF-BAB5-74ABB3AEF92C}" type="pres">
      <dgm:prSet presAssocID="{5B9089B2-7B7F-4A4E-A42E-2077D8A062EF}" presName="connectorText" presStyleLbl="sibTrans2D1" presStyleIdx="2" presStyleCnt="4"/>
      <dgm:spPr/>
    </dgm:pt>
    <dgm:pt modelId="{62942F77-0D2C-473E-B9B4-EDF79D1E4F66}" type="pres">
      <dgm:prSet presAssocID="{3AC58C9C-17FB-494C-AD5B-07D52322D4A0}" presName="node" presStyleLbl="node1" presStyleIdx="3" presStyleCnt="5">
        <dgm:presLayoutVars>
          <dgm:bulletEnabled val="1"/>
        </dgm:presLayoutVars>
      </dgm:prSet>
      <dgm:spPr/>
    </dgm:pt>
    <dgm:pt modelId="{B58F0A90-DA02-4B85-BFE7-F216340AD9DD}" type="pres">
      <dgm:prSet presAssocID="{2FDEAC4D-0E86-4C37-888B-96B6F58D7D20}" presName="sibTrans" presStyleLbl="sibTrans2D1" presStyleIdx="3" presStyleCnt="4"/>
      <dgm:spPr/>
    </dgm:pt>
    <dgm:pt modelId="{E74CC219-7329-47E4-BDB8-6D8841D19A22}" type="pres">
      <dgm:prSet presAssocID="{2FDEAC4D-0E86-4C37-888B-96B6F58D7D20}" presName="connectorText" presStyleLbl="sibTrans2D1" presStyleIdx="3" presStyleCnt="4"/>
      <dgm:spPr/>
    </dgm:pt>
    <dgm:pt modelId="{970C72A3-9A14-4FE9-81E6-FECD8DA8208F}" type="pres">
      <dgm:prSet presAssocID="{F4B48BB6-CD88-4FB2-9943-66FF4C827227}" presName="node" presStyleLbl="node1" presStyleIdx="4" presStyleCnt="5">
        <dgm:presLayoutVars>
          <dgm:bulletEnabled val="1"/>
        </dgm:presLayoutVars>
      </dgm:prSet>
      <dgm:spPr/>
    </dgm:pt>
  </dgm:ptLst>
  <dgm:cxnLst>
    <dgm:cxn modelId="{BCE5EB06-7667-40A8-8F70-04D775FE5B5C}" type="presOf" srcId="{F4B48BB6-CD88-4FB2-9943-66FF4C827227}" destId="{970C72A3-9A14-4FE9-81E6-FECD8DA8208F}" srcOrd="0" destOrd="0" presId="urn:microsoft.com/office/officeart/2005/8/layout/process5"/>
    <dgm:cxn modelId="{16B9F713-1F59-4871-B23B-43FBA7E08255}" type="presOf" srcId="{FD879D13-DEA3-4F8E-BFB7-D6C64477E19E}" destId="{276B9501-D082-4EA4-BF3C-C3F00B872D75}" srcOrd="1" destOrd="0" presId="urn:microsoft.com/office/officeart/2005/8/layout/process5"/>
    <dgm:cxn modelId="{D6036F14-4EC7-44B6-88FC-2981A3B28419}" type="presOf" srcId="{2FDEAC4D-0E86-4C37-888B-96B6F58D7D20}" destId="{E74CC219-7329-47E4-BDB8-6D8841D19A22}" srcOrd="1" destOrd="0" presId="urn:microsoft.com/office/officeart/2005/8/layout/process5"/>
    <dgm:cxn modelId="{4C8A582F-B507-4353-838A-7384858F178A}" type="presOf" srcId="{E178BD10-C554-4D65-92A6-41E95F46ACDD}" destId="{40919831-9A68-4817-850E-4F6B3F117825}" srcOrd="0" destOrd="0" presId="urn:microsoft.com/office/officeart/2005/8/layout/process5"/>
    <dgm:cxn modelId="{F00C5656-C38F-44F3-A9E3-A7502B110501}" type="presOf" srcId="{3AC58C9C-17FB-494C-AD5B-07D52322D4A0}" destId="{62942F77-0D2C-473E-B9B4-EDF79D1E4F66}" srcOrd="0" destOrd="0" presId="urn:microsoft.com/office/officeart/2005/8/layout/process5"/>
    <dgm:cxn modelId="{C92C6A77-0705-4605-B9F0-9827A23AECE5}" type="presOf" srcId="{2229B24A-71B9-46EF-AB64-4F1FA6FA2028}" destId="{89B66F6A-5E99-4C4D-BDCC-B7000D6F0467}" srcOrd="0" destOrd="0" presId="urn:microsoft.com/office/officeart/2005/8/layout/process5"/>
    <dgm:cxn modelId="{101CE358-CC22-40A3-8AE4-AD1ACE74D684}" srcId="{7D46CAF6-687B-4E77-A663-0C3F3CBB5E9E}" destId="{BC4FAB1B-32FA-4247-9C86-0CA905E8273C}" srcOrd="2" destOrd="0" parTransId="{2EFB1127-D5C4-4741-A1F3-DD822A40564C}" sibTransId="{5B9089B2-7B7F-4A4E-A42E-2077D8A062EF}"/>
    <dgm:cxn modelId="{BD736E5A-75A8-4AFF-831E-B65C1FB47D40}" type="presOf" srcId="{BC4FAB1B-32FA-4247-9C86-0CA905E8273C}" destId="{0EF803A7-E46B-473C-8468-5BF017ED7AF8}" srcOrd="0" destOrd="0" presId="urn:microsoft.com/office/officeart/2005/8/layout/process5"/>
    <dgm:cxn modelId="{DDF0B47E-22D5-4F7E-BEE2-FA78F4E667B3}" type="presOf" srcId="{2FDEAC4D-0E86-4C37-888B-96B6F58D7D20}" destId="{B58F0A90-DA02-4B85-BFE7-F216340AD9DD}" srcOrd="0" destOrd="0" presId="urn:microsoft.com/office/officeart/2005/8/layout/process5"/>
    <dgm:cxn modelId="{C2A37E7F-2F64-47F8-A2A3-99F367EDF153}" srcId="{7D46CAF6-687B-4E77-A663-0C3F3CBB5E9E}" destId="{2229B24A-71B9-46EF-AB64-4F1FA6FA2028}" srcOrd="1" destOrd="0" parTransId="{C0C5EFC3-DA1C-48C6-8055-29777D07ED53}" sibTransId="{E178BD10-C554-4D65-92A6-41E95F46ACDD}"/>
    <dgm:cxn modelId="{D5B29483-F2F0-4D5B-BDAA-43600D15735C}" srcId="{7D46CAF6-687B-4E77-A663-0C3F3CBB5E9E}" destId="{3AC58C9C-17FB-494C-AD5B-07D52322D4A0}" srcOrd="3" destOrd="0" parTransId="{7E00676A-F0FE-4DCC-BC1C-3BE0A4CE30E2}" sibTransId="{2FDEAC4D-0E86-4C37-888B-96B6F58D7D20}"/>
    <dgm:cxn modelId="{861DB291-409C-4E65-A4D5-978B9EAC175F}" type="presOf" srcId="{E178BD10-C554-4D65-92A6-41E95F46ACDD}" destId="{7BF7DF00-C967-4D2A-A4B9-63E257746FB8}" srcOrd="1" destOrd="0" presId="urn:microsoft.com/office/officeart/2005/8/layout/process5"/>
    <dgm:cxn modelId="{77CA7992-4EA2-42E6-B3F4-839171D3AD66}" srcId="{7D46CAF6-687B-4E77-A663-0C3F3CBB5E9E}" destId="{F4B48BB6-CD88-4FB2-9943-66FF4C827227}" srcOrd="4" destOrd="0" parTransId="{CAD442E7-3609-4E02-9BA9-2C42CDBD4DDD}" sibTransId="{60BBEB91-0535-4606-83B7-20AF2B09A67B}"/>
    <dgm:cxn modelId="{C8503BA1-0B3A-43AE-A8D2-026EAA854FE5}" srcId="{7D46CAF6-687B-4E77-A663-0C3F3CBB5E9E}" destId="{A758FD9B-A5C6-4539-8A5A-2FAEDFC328A5}" srcOrd="0" destOrd="0" parTransId="{C07D23D9-B6D1-4ED0-B65D-3769D8D8B6F2}" sibTransId="{FD879D13-DEA3-4F8E-BFB7-D6C64477E19E}"/>
    <dgm:cxn modelId="{037A1BA9-B28D-4CAB-B171-EF0DEA4036AF}" type="presOf" srcId="{7D46CAF6-687B-4E77-A663-0C3F3CBB5E9E}" destId="{CBC71746-0976-42FD-BDD4-0D7ACA7A2E42}" srcOrd="0" destOrd="0" presId="urn:microsoft.com/office/officeart/2005/8/layout/process5"/>
    <dgm:cxn modelId="{36FAEFAE-3E9C-4F9C-858B-D3A3EE177441}" type="presOf" srcId="{A758FD9B-A5C6-4539-8A5A-2FAEDFC328A5}" destId="{51D5EF0A-B01E-4345-9E43-CB1CEE9BAF4E}" srcOrd="0" destOrd="0" presId="urn:microsoft.com/office/officeart/2005/8/layout/process5"/>
    <dgm:cxn modelId="{DF3993C4-3CFF-4802-854B-3612A0E644C7}" type="presOf" srcId="{5B9089B2-7B7F-4A4E-A42E-2077D8A062EF}" destId="{6E79D4E9-0DED-4441-AA9A-04AB832F5913}" srcOrd="0" destOrd="0" presId="urn:microsoft.com/office/officeart/2005/8/layout/process5"/>
    <dgm:cxn modelId="{8898E3CA-DEFD-4DA1-BC5B-F8B74C62A693}" type="presOf" srcId="{5B9089B2-7B7F-4A4E-A42E-2077D8A062EF}" destId="{7556B111-4790-49DF-BAB5-74ABB3AEF92C}" srcOrd="1" destOrd="0" presId="urn:microsoft.com/office/officeart/2005/8/layout/process5"/>
    <dgm:cxn modelId="{44AEACE9-B5FE-45D4-898F-4E693ADAB163}" type="presOf" srcId="{FD879D13-DEA3-4F8E-BFB7-D6C64477E19E}" destId="{A6674A1D-3093-46A0-B0D7-ED3429C4E3FC}" srcOrd="0" destOrd="0" presId="urn:microsoft.com/office/officeart/2005/8/layout/process5"/>
    <dgm:cxn modelId="{07396234-8252-4423-B63E-BD061F474662}" type="presParOf" srcId="{CBC71746-0976-42FD-BDD4-0D7ACA7A2E42}" destId="{51D5EF0A-B01E-4345-9E43-CB1CEE9BAF4E}" srcOrd="0" destOrd="0" presId="urn:microsoft.com/office/officeart/2005/8/layout/process5"/>
    <dgm:cxn modelId="{F5F3DB5D-C62B-4AD3-B491-50C96E80577D}" type="presParOf" srcId="{CBC71746-0976-42FD-BDD4-0D7ACA7A2E42}" destId="{A6674A1D-3093-46A0-B0D7-ED3429C4E3FC}" srcOrd="1" destOrd="0" presId="urn:microsoft.com/office/officeart/2005/8/layout/process5"/>
    <dgm:cxn modelId="{0555782B-BA24-4254-8AFF-C8669F59037F}" type="presParOf" srcId="{A6674A1D-3093-46A0-B0D7-ED3429C4E3FC}" destId="{276B9501-D082-4EA4-BF3C-C3F00B872D75}" srcOrd="0" destOrd="0" presId="urn:microsoft.com/office/officeart/2005/8/layout/process5"/>
    <dgm:cxn modelId="{6CA34580-0320-46F0-88DD-C67A76560BD8}" type="presParOf" srcId="{CBC71746-0976-42FD-BDD4-0D7ACA7A2E42}" destId="{89B66F6A-5E99-4C4D-BDCC-B7000D6F0467}" srcOrd="2" destOrd="0" presId="urn:microsoft.com/office/officeart/2005/8/layout/process5"/>
    <dgm:cxn modelId="{55F60E9C-91AA-4D72-B219-C5F54DC67C11}" type="presParOf" srcId="{CBC71746-0976-42FD-BDD4-0D7ACA7A2E42}" destId="{40919831-9A68-4817-850E-4F6B3F117825}" srcOrd="3" destOrd="0" presId="urn:microsoft.com/office/officeart/2005/8/layout/process5"/>
    <dgm:cxn modelId="{3A162DD8-CDA9-470E-99C7-AC7608E5B149}" type="presParOf" srcId="{40919831-9A68-4817-850E-4F6B3F117825}" destId="{7BF7DF00-C967-4D2A-A4B9-63E257746FB8}" srcOrd="0" destOrd="0" presId="urn:microsoft.com/office/officeart/2005/8/layout/process5"/>
    <dgm:cxn modelId="{C1AD4B26-4604-4205-8671-4B05C3A1E365}" type="presParOf" srcId="{CBC71746-0976-42FD-BDD4-0D7ACA7A2E42}" destId="{0EF803A7-E46B-473C-8468-5BF017ED7AF8}" srcOrd="4" destOrd="0" presId="urn:microsoft.com/office/officeart/2005/8/layout/process5"/>
    <dgm:cxn modelId="{574FB982-3A9E-4892-85CA-C9128B787378}" type="presParOf" srcId="{CBC71746-0976-42FD-BDD4-0D7ACA7A2E42}" destId="{6E79D4E9-0DED-4441-AA9A-04AB832F5913}" srcOrd="5" destOrd="0" presId="urn:microsoft.com/office/officeart/2005/8/layout/process5"/>
    <dgm:cxn modelId="{70DB6747-A268-4B16-971D-BA8EC9B40308}" type="presParOf" srcId="{6E79D4E9-0DED-4441-AA9A-04AB832F5913}" destId="{7556B111-4790-49DF-BAB5-74ABB3AEF92C}" srcOrd="0" destOrd="0" presId="urn:microsoft.com/office/officeart/2005/8/layout/process5"/>
    <dgm:cxn modelId="{AD775F64-E566-40A4-83AB-506DAD37B6AA}" type="presParOf" srcId="{CBC71746-0976-42FD-BDD4-0D7ACA7A2E42}" destId="{62942F77-0D2C-473E-B9B4-EDF79D1E4F66}" srcOrd="6" destOrd="0" presId="urn:microsoft.com/office/officeart/2005/8/layout/process5"/>
    <dgm:cxn modelId="{D305468D-EC11-4D3F-80AE-33B352170CEB}" type="presParOf" srcId="{CBC71746-0976-42FD-BDD4-0D7ACA7A2E42}" destId="{B58F0A90-DA02-4B85-BFE7-F216340AD9DD}" srcOrd="7" destOrd="0" presId="urn:microsoft.com/office/officeart/2005/8/layout/process5"/>
    <dgm:cxn modelId="{4A76348A-0A2E-48C3-AEA3-0F1B11DBDD3B}" type="presParOf" srcId="{B58F0A90-DA02-4B85-BFE7-F216340AD9DD}" destId="{E74CC219-7329-47E4-BDB8-6D8841D19A22}" srcOrd="0" destOrd="0" presId="urn:microsoft.com/office/officeart/2005/8/layout/process5"/>
    <dgm:cxn modelId="{8CC4700E-6116-40B7-9356-D975ADC437F9}" type="presParOf" srcId="{CBC71746-0976-42FD-BDD4-0D7ACA7A2E42}" destId="{970C72A3-9A14-4FE9-81E6-FECD8DA8208F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8220E5-BA03-44CC-9673-8983A256FC29}" type="doc">
      <dgm:prSet loTypeId="urn:microsoft.com/office/officeart/2005/8/layout/target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2DED9DF4-E7A3-431E-AB1B-6D627CB882AF}">
      <dgm:prSet phldrT="[Texto]" custT="1"/>
      <dgm:spPr>
        <a:solidFill>
          <a:srgbClr val="245C4F">
            <a:alpha val="50196"/>
          </a:srgbClr>
        </a:solidFill>
      </dgm:spPr>
      <dgm:t>
        <a:bodyPr/>
        <a:lstStyle/>
        <a:p>
          <a:r>
            <a:rPr lang="es-MX" sz="2800" dirty="0">
              <a:latin typeface="Arial Nova Cond" panose="020B0506020202020204" pitchFamily="34" charset="0"/>
            </a:rPr>
            <a:t>Sedes</a:t>
          </a:r>
        </a:p>
      </dgm:t>
    </dgm:pt>
    <dgm:pt modelId="{4A078878-5439-46C9-A9D2-ABB7FE0ED839}" type="parTrans" cxnId="{041CCFEF-B3D2-44AD-B197-BB14D3C97886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03557078-4DC5-4D70-B267-5E9147C43D04}" type="sibTrans" cxnId="{041CCFEF-B3D2-44AD-B197-BB14D3C97886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88DF867C-B021-40E3-B434-411007D2CC4B}">
      <dgm:prSet phldrT="[Texto]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Santa Fe, CDMX</a:t>
          </a:r>
        </a:p>
      </dgm:t>
    </dgm:pt>
    <dgm:pt modelId="{149FECB1-7EFD-40A6-A014-F5B9D864C726}" type="parTrans" cxnId="{B90E9D68-0E45-4FB2-AD59-1DCF65CE9C41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D6AF4440-ABC8-4097-B493-20F84A684EBC}" type="sibTrans" cxnId="{B90E9D68-0E45-4FB2-AD59-1DCF65CE9C41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488A6646-BA21-4DAC-B4FF-038D4826C195}">
      <dgm:prSet phldrT="[Texto]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Aguascalientes, </a:t>
          </a:r>
          <a:r>
            <a:rPr lang="es-MX" dirty="0" err="1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Ags</a:t>
          </a:r>
          <a:r>
            <a:rPr lang="es-MX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.</a:t>
          </a:r>
        </a:p>
      </dgm:t>
    </dgm:pt>
    <dgm:pt modelId="{1CAFD964-E2B4-496A-B2BC-D13C3E020F04}" type="parTrans" cxnId="{27615923-DB85-4C29-9E29-A82C3B50CEB0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40FD64FF-1C1E-4FF1-AD45-CBA89185B53D}" type="sibTrans" cxnId="{27615923-DB85-4C29-9E29-A82C3B50CEB0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48AAA7C0-3B91-4E98-9D19-A4DC78EA96EA}">
      <dgm:prSet phldrT="[Texto]" custT="1"/>
      <dgm:spPr>
        <a:solidFill>
          <a:srgbClr val="DEC9A2">
            <a:alpha val="50196"/>
          </a:srgbClr>
        </a:solidFill>
        <a:ln>
          <a:noFill/>
        </a:ln>
      </dgm:spPr>
      <dgm:t>
        <a:bodyPr/>
        <a:lstStyle/>
        <a:p>
          <a:r>
            <a:rPr lang="es-MX" sz="2800" dirty="0">
              <a:latin typeface="Arial Nova Cond" panose="020B0506020202020204" pitchFamily="34" charset="0"/>
            </a:rPr>
            <a:t>Divisiones Académicas</a:t>
          </a:r>
        </a:p>
      </dgm:t>
    </dgm:pt>
    <dgm:pt modelId="{79733FDA-6A6D-499F-A058-021FFC1ECC9D}" type="parTrans" cxnId="{ACADE8C2-52C9-41B2-93C2-BB3676E77B78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7AC2D2CD-1854-410D-84B5-939F813DC56A}" type="sibTrans" cxnId="{ACADE8C2-52C9-41B2-93C2-BB3676E77B78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93F20B3F-1D37-44A0-A3AF-EA97AE2CF260}">
      <dgm:prSet phldrT="[Texto]" custT="1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sz="9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Economía</a:t>
          </a:r>
        </a:p>
      </dgm:t>
    </dgm:pt>
    <dgm:pt modelId="{700B027C-474B-4568-AB3E-0696F2610F01}" type="parTrans" cxnId="{1CB39390-54FB-4E92-8434-90D9229500A7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1EA67DF5-43D5-497B-A973-88146A3C061B}" type="sibTrans" cxnId="{1CB39390-54FB-4E92-8434-90D9229500A7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CA2C180F-47E0-4BE8-A883-4D24DD737362}">
      <dgm:prSet phldrT="[Texto]" custT="1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sz="9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Administración pública</a:t>
          </a:r>
        </a:p>
      </dgm:t>
    </dgm:pt>
    <dgm:pt modelId="{4216A7D4-02AA-4F9D-A849-CFDE7675BD0F}" type="parTrans" cxnId="{B8B87147-1096-4B9C-89E1-58FF9D126535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15151374-93AB-4829-8CF8-D5FFE41F0564}" type="sibTrans" cxnId="{B8B87147-1096-4B9C-89E1-58FF9D126535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2E7BB9DB-F7FD-4B11-9CDE-58A7951B7C15}">
      <dgm:prSet phldrT="[Texto]" custT="1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sz="9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Estudios políticos</a:t>
          </a:r>
        </a:p>
      </dgm:t>
    </dgm:pt>
    <dgm:pt modelId="{DBE0C67B-E8F2-4819-B88F-E03A261305D8}" type="parTrans" cxnId="{8588DE00-3C96-4F28-A2F1-53C43A576C34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466B4C5C-D780-41D6-ACDF-B378911BA8FF}" type="sibTrans" cxnId="{8588DE00-3C96-4F28-A2F1-53C43A576C34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4711202B-601E-4CC9-8F38-D98FB2E0E275}">
      <dgm:prSet phldrT="[Texto]" custT="1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sz="9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Estudios internacionales</a:t>
          </a:r>
        </a:p>
      </dgm:t>
    </dgm:pt>
    <dgm:pt modelId="{C6AA32DF-E2FA-4E81-982C-4D85FBD501EE}" type="parTrans" cxnId="{33FBDBCD-048E-435C-BFAB-68F0908DD203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394760A7-3331-4193-8751-4E3DDAEA1EE0}" type="sibTrans" cxnId="{33FBDBCD-048E-435C-BFAB-68F0908DD203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0593BFC1-CCD8-4E51-BAF7-82269F0B0357}">
      <dgm:prSet phldrT="[Texto]" custT="1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sz="9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Historia</a:t>
          </a:r>
        </a:p>
      </dgm:t>
    </dgm:pt>
    <dgm:pt modelId="{87C85E21-5C53-46C6-9FCA-194BDECEA3A2}" type="parTrans" cxnId="{59AE5141-C195-4B6C-986D-6FA4989ED007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DEB2AC97-4F6A-49ED-9D61-B46F758AE217}" type="sibTrans" cxnId="{59AE5141-C195-4B6C-986D-6FA4989ED007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D286CCFA-8290-477F-9412-D1CF800D6E27}">
      <dgm:prSet phldrT="[Texto]" custT="1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sz="9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Derecho</a:t>
          </a:r>
          <a:endParaRPr lang="es-MX" sz="700" dirty="0">
            <a:solidFill>
              <a:schemeClr val="tx1">
                <a:lumMod val="65000"/>
                <a:lumOff val="35000"/>
              </a:schemeClr>
            </a:solidFill>
            <a:latin typeface="Arial Nova Cond" panose="020B0506020202020204" pitchFamily="34" charset="0"/>
          </a:endParaRPr>
        </a:p>
      </dgm:t>
    </dgm:pt>
    <dgm:pt modelId="{FEE1155E-CFDB-4401-AD38-F9A9DD2B2B20}" type="parTrans" cxnId="{59E7663A-E95E-4D90-AE7B-60875F9BEE06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88D58130-874F-4FDE-92EF-F9F2FABAE00D}" type="sibTrans" cxnId="{59E7663A-E95E-4D90-AE7B-60875F9BEE06}">
      <dgm:prSet/>
      <dgm:spPr/>
      <dgm:t>
        <a:bodyPr/>
        <a:lstStyle/>
        <a:p>
          <a:endParaRPr lang="es-MX">
            <a:latin typeface="Arial Nova Cond" panose="020B0506020202020204" pitchFamily="34" charset="0"/>
          </a:endParaRPr>
        </a:p>
      </dgm:t>
    </dgm:pt>
    <dgm:pt modelId="{25D73230-9441-4DD6-88DB-1D4F5C830DA9}">
      <dgm:prSet phldrT="[Texto]" custT="1"/>
      <dgm:spPr>
        <a:solidFill>
          <a:srgbClr val="BC945A">
            <a:alpha val="50196"/>
          </a:srgbClr>
        </a:solidFill>
        <a:ln>
          <a:noFill/>
        </a:ln>
      </dgm:spPr>
      <dgm:t>
        <a:bodyPr/>
        <a:lstStyle/>
        <a:p>
          <a:r>
            <a:rPr lang="es-MX" sz="2800" dirty="0">
              <a:latin typeface="Arial Nova Cond" panose="020B0506020202020204" pitchFamily="34" charset="0"/>
            </a:rPr>
            <a:t>Programas Interdisciplinarios</a:t>
          </a:r>
          <a:endParaRPr lang="es-MX" sz="2800" dirty="0">
            <a:solidFill>
              <a:schemeClr val="tx1">
                <a:lumMod val="65000"/>
                <a:lumOff val="35000"/>
              </a:schemeClr>
            </a:solidFill>
            <a:latin typeface="Arial Nova Cond" panose="020B0506020202020204" pitchFamily="34" charset="0"/>
          </a:endParaRPr>
        </a:p>
      </dgm:t>
    </dgm:pt>
    <dgm:pt modelId="{086604B8-38BD-49F1-9A67-FED296EE3811}" type="parTrans" cxnId="{35F27B98-7147-4B6C-A5AB-495D6A4748C8}">
      <dgm:prSet/>
      <dgm:spPr/>
      <dgm:t>
        <a:bodyPr/>
        <a:lstStyle/>
        <a:p>
          <a:endParaRPr lang="es-MX"/>
        </a:p>
      </dgm:t>
    </dgm:pt>
    <dgm:pt modelId="{0AA569EB-97C7-4CD3-9DDA-C10098D18C45}" type="sibTrans" cxnId="{35F27B98-7147-4B6C-A5AB-495D6A4748C8}">
      <dgm:prSet/>
      <dgm:spPr/>
      <dgm:t>
        <a:bodyPr/>
        <a:lstStyle/>
        <a:p>
          <a:endParaRPr lang="es-MX"/>
        </a:p>
      </dgm:t>
    </dgm:pt>
    <dgm:pt modelId="{F653F0AA-199C-46FC-8E14-67237DCBF580}">
      <dgm:prSet phldrT="[Texto]" custT="1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sz="9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Rendición de cuentas</a:t>
          </a:r>
        </a:p>
      </dgm:t>
    </dgm:pt>
    <dgm:pt modelId="{CDAAAD4F-1450-40A9-B613-2ECA78F3CBB6}" type="parTrans" cxnId="{9AB81271-138A-4D4F-AEA6-649642586A9A}">
      <dgm:prSet/>
      <dgm:spPr/>
      <dgm:t>
        <a:bodyPr/>
        <a:lstStyle/>
        <a:p>
          <a:endParaRPr lang="es-MX"/>
        </a:p>
      </dgm:t>
    </dgm:pt>
    <dgm:pt modelId="{30DB1E54-9653-4B87-A88C-70F91BD75FF2}" type="sibTrans" cxnId="{9AB81271-138A-4D4F-AEA6-649642586A9A}">
      <dgm:prSet/>
      <dgm:spPr/>
      <dgm:t>
        <a:bodyPr/>
        <a:lstStyle/>
        <a:p>
          <a:endParaRPr lang="es-MX"/>
        </a:p>
      </dgm:t>
    </dgm:pt>
    <dgm:pt modelId="{734E47B9-C4B4-4300-8B51-548C82F85B78}">
      <dgm:prSet phldrT="[Texto]" custT="1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sz="9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Migración</a:t>
          </a:r>
        </a:p>
      </dgm:t>
    </dgm:pt>
    <dgm:pt modelId="{A06B0FEE-E40D-46AD-AA68-F3DD79258F94}" type="parTrans" cxnId="{D30BAAAB-4DC5-4218-9489-9BF8311DF521}">
      <dgm:prSet/>
      <dgm:spPr/>
      <dgm:t>
        <a:bodyPr/>
        <a:lstStyle/>
        <a:p>
          <a:endParaRPr lang="es-MX"/>
        </a:p>
      </dgm:t>
    </dgm:pt>
    <dgm:pt modelId="{3C12F2D7-9EAA-4CBB-98DF-CEC395D4861E}" type="sibTrans" cxnId="{D30BAAAB-4DC5-4218-9489-9BF8311DF521}">
      <dgm:prSet/>
      <dgm:spPr/>
      <dgm:t>
        <a:bodyPr/>
        <a:lstStyle/>
        <a:p>
          <a:endParaRPr lang="es-MX"/>
        </a:p>
      </dgm:t>
    </dgm:pt>
    <dgm:pt modelId="{18AF2DDE-ABB3-4D47-8C0D-2A16DA514AA1}">
      <dgm:prSet phldrT="[Texto]" custT="1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sz="9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Regulación y competencia </a:t>
          </a:r>
        </a:p>
      </dgm:t>
    </dgm:pt>
    <dgm:pt modelId="{1BABCD47-0C03-41AC-BD7C-3B644981DA5F}" type="parTrans" cxnId="{A09D382C-C728-4E90-8C31-D8454BB88050}">
      <dgm:prSet/>
      <dgm:spPr/>
      <dgm:t>
        <a:bodyPr/>
        <a:lstStyle/>
        <a:p>
          <a:endParaRPr lang="es-MX"/>
        </a:p>
      </dgm:t>
    </dgm:pt>
    <dgm:pt modelId="{081ADC35-37D8-4B73-AE12-DE4F7C888EB9}" type="sibTrans" cxnId="{A09D382C-C728-4E90-8C31-D8454BB88050}">
      <dgm:prSet/>
      <dgm:spPr/>
      <dgm:t>
        <a:bodyPr/>
        <a:lstStyle/>
        <a:p>
          <a:endParaRPr lang="es-MX"/>
        </a:p>
      </dgm:t>
    </dgm:pt>
    <dgm:pt modelId="{BC3DE152-CAA2-496C-A3CF-576CF4D56A67}">
      <dgm:prSet phldrT="[Texto]" custT="1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sz="9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Política educativa</a:t>
          </a:r>
        </a:p>
      </dgm:t>
    </dgm:pt>
    <dgm:pt modelId="{2F8AAE90-B2F6-44A4-89F0-D4F666D15156}" type="parTrans" cxnId="{5761C284-CA51-4181-9BCF-6CCE2BEC444A}">
      <dgm:prSet/>
      <dgm:spPr/>
      <dgm:t>
        <a:bodyPr/>
        <a:lstStyle/>
        <a:p>
          <a:endParaRPr lang="es-MX"/>
        </a:p>
      </dgm:t>
    </dgm:pt>
    <dgm:pt modelId="{09BE4D61-6E42-482C-A09A-ED70194B99CF}" type="sibTrans" cxnId="{5761C284-CA51-4181-9BCF-6CCE2BEC444A}">
      <dgm:prSet/>
      <dgm:spPr/>
      <dgm:t>
        <a:bodyPr/>
        <a:lstStyle/>
        <a:p>
          <a:endParaRPr lang="es-MX"/>
        </a:p>
      </dgm:t>
    </dgm:pt>
    <dgm:pt modelId="{065B4419-B4D1-4420-85C5-D4706E3CD809}">
      <dgm:prSet phldrT="[Texto]" custT="1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sz="9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Política de drogas</a:t>
          </a:r>
          <a:endParaRPr lang="es-MX" sz="900" dirty="0"/>
        </a:p>
      </dgm:t>
    </dgm:pt>
    <dgm:pt modelId="{72B7BFD4-7A35-4095-9827-41612A58681A}" type="parTrans" cxnId="{7AF204FC-B1AE-4CB7-87B3-53F04F36470F}">
      <dgm:prSet/>
      <dgm:spPr/>
      <dgm:t>
        <a:bodyPr/>
        <a:lstStyle/>
        <a:p>
          <a:endParaRPr lang="es-MX"/>
        </a:p>
      </dgm:t>
    </dgm:pt>
    <dgm:pt modelId="{CE679E6C-FCDD-4ADD-A3CA-5A3E38058258}" type="sibTrans" cxnId="{7AF204FC-B1AE-4CB7-87B3-53F04F36470F}">
      <dgm:prSet/>
      <dgm:spPr/>
      <dgm:t>
        <a:bodyPr/>
        <a:lstStyle/>
        <a:p>
          <a:endParaRPr lang="es-MX"/>
        </a:p>
      </dgm:t>
    </dgm:pt>
    <dgm:pt modelId="{F4B59C59-E37D-4672-AF3D-3DCC959C7EAF}">
      <dgm:prSet phldrT="[Texto]" custT="1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sz="9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Violencias</a:t>
          </a:r>
        </a:p>
      </dgm:t>
    </dgm:pt>
    <dgm:pt modelId="{1F050673-0871-44C6-939E-E179E5210224}" type="parTrans" cxnId="{D780AB13-1F8E-4F0C-80D0-2968E1D87431}">
      <dgm:prSet/>
      <dgm:spPr/>
      <dgm:t>
        <a:bodyPr/>
        <a:lstStyle/>
        <a:p>
          <a:endParaRPr lang="es-MX"/>
        </a:p>
      </dgm:t>
    </dgm:pt>
    <dgm:pt modelId="{BD2AA6B7-6262-484E-862F-B0540629444C}" type="sibTrans" cxnId="{D780AB13-1F8E-4F0C-80D0-2968E1D87431}">
      <dgm:prSet/>
      <dgm:spPr/>
      <dgm:t>
        <a:bodyPr/>
        <a:lstStyle/>
        <a:p>
          <a:endParaRPr lang="es-MX"/>
        </a:p>
      </dgm:t>
    </dgm:pt>
    <dgm:pt modelId="{B5DFEA59-A54E-4BE5-89A3-F787A5AE0825}">
      <dgm:prSet phldrT="[Texto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spcFirstLastPara="0" vert="horz" wrap="square" lIns="34290" tIns="34290" rIns="34290" bIns="34290" numCol="1" spcCol="1270" anchor="ctr" anchorCtr="0"/>
        <a:lstStyle/>
        <a:p>
          <a:r>
            <a:rPr lang="es-MX" sz="9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Sociedad del Conocimiento</a:t>
          </a:r>
        </a:p>
      </dgm:t>
    </dgm:pt>
    <dgm:pt modelId="{7A654B8A-D9E4-423A-A5DA-27C07D1D8174}" type="parTrans" cxnId="{C7A1FFFA-88DD-4CF4-9A5D-BEF24A547A53}">
      <dgm:prSet/>
      <dgm:spPr/>
      <dgm:t>
        <a:bodyPr/>
        <a:lstStyle/>
        <a:p>
          <a:endParaRPr lang="es-MX"/>
        </a:p>
      </dgm:t>
    </dgm:pt>
    <dgm:pt modelId="{6DC498D0-C521-42C0-86FE-431F0271BA8D}" type="sibTrans" cxnId="{C7A1FFFA-88DD-4CF4-9A5D-BEF24A547A53}">
      <dgm:prSet/>
      <dgm:spPr/>
      <dgm:t>
        <a:bodyPr/>
        <a:lstStyle/>
        <a:p>
          <a:endParaRPr lang="es-MX"/>
        </a:p>
      </dgm:t>
    </dgm:pt>
    <dgm:pt modelId="{26AE6509-60E6-43FF-A09A-0C7A895385EE}">
      <dgm:prSet phldrT="[Texto]"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spcFirstLastPara="0" vert="horz" wrap="square" lIns="34290" tIns="34290" rIns="34290" bIns="34290" numCol="1" spcCol="1270" anchor="ctr" anchorCtr="0"/>
        <a:lstStyle/>
        <a:p>
          <a:r>
            <a:rPr lang="es-MX" sz="9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Estudios longitudinales</a:t>
          </a:r>
        </a:p>
      </dgm:t>
    </dgm:pt>
    <dgm:pt modelId="{00E66EAE-B25C-43A7-BCEB-FB2A2931FDD9}" type="parTrans" cxnId="{B1F3F279-3888-48D3-BDEB-174170BFCF67}">
      <dgm:prSet/>
      <dgm:spPr/>
      <dgm:t>
        <a:bodyPr/>
        <a:lstStyle/>
        <a:p>
          <a:endParaRPr lang="es-MX"/>
        </a:p>
      </dgm:t>
    </dgm:pt>
    <dgm:pt modelId="{EA4DD1CC-50D3-455F-AD60-ED2501B2B15A}" type="sibTrans" cxnId="{B1F3F279-3888-48D3-BDEB-174170BFCF67}">
      <dgm:prSet/>
      <dgm:spPr/>
      <dgm:t>
        <a:bodyPr/>
        <a:lstStyle/>
        <a:p>
          <a:endParaRPr lang="es-MX"/>
        </a:p>
      </dgm:t>
    </dgm:pt>
    <dgm:pt modelId="{67F67F05-F776-4A11-8234-A0B0E313A930}" type="pres">
      <dgm:prSet presAssocID="{4C8220E5-BA03-44CC-9673-8983A256FC29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</dgm:pt>
    <dgm:pt modelId="{07314BD2-3B94-4721-A4BF-173C77530286}" type="pres">
      <dgm:prSet presAssocID="{4C8220E5-BA03-44CC-9673-8983A256FC29}" presName="outerBox" presStyleCnt="0"/>
      <dgm:spPr/>
    </dgm:pt>
    <dgm:pt modelId="{1B6824AC-A784-44B3-BC6D-842F2FC88279}" type="pres">
      <dgm:prSet presAssocID="{4C8220E5-BA03-44CC-9673-8983A256FC29}" presName="outerBoxParent" presStyleLbl="node1" presStyleIdx="0" presStyleCnt="3" custLinFactNeighborX="-4102" custLinFactNeighborY="223"/>
      <dgm:spPr/>
    </dgm:pt>
    <dgm:pt modelId="{F51FCDAE-819F-4B05-9C8C-437A082D9A12}" type="pres">
      <dgm:prSet presAssocID="{4C8220E5-BA03-44CC-9673-8983A256FC29}" presName="outerBoxChildren" presStyleCnt="0"/>
      <dgm:spPr/>
    </dgm:pt>
    <dgm:pt modelId="{87F82A5F-65A5-42A3-9571-7864D6FB02A4}" type="pres">
      <dgm:prSet presAssocID="{88DF867C-B021-40E3-B434-411007D2CC4B}" presName="oChild" presStyleLbl="fgAcc1" presStyleIdx="0" presStyleCnt="16" custScaleX="79887" custScaleY="45237" custLinFactY="2997" custLinFactNeighborX="-7938" custLinFactNeighborY="100000">
        <dgm:presLayoutVars>
          <dgm:bulletEnabled val="1"/>
        </dgm:presLayoutVars>
      </dgm:prSet>
      <dgm:spPr/>
    </dgm:pt>
    <dgm:pt modelId="{E9B46A2F-1BCA-4ACA-8109-CBCF3AFC9038}" type="pres">
      <dgm:prSet presAssocID="{D6AF4440-ABC8-4097-B493-20F84A684EBC}" presName="outerSibTrans" presStyleCnt="0"/>
      <dgm:spPr/>
    </dgm:pt>
    <dgm:pt modelId="{2C283FEC-0512-49E7-8B16-1A13C39B2451}" type="pres">
      <dgm:prSet presAssocID="{488A6646-BA21-4DAC-B4FF-038D4826C195}" presName="oChild" presStyleLbl="fgAcc1" presStyleIdx="1" presStyleCnt="16" custScaleX="79887" custScaleY="44710" custLinFactY="2997" custLinFactNeighborX="-7938" custLinFactNeighborY="100000">
        <dgm:presLayoutVars>
          <dgm:bulletEnabled val="1"/>
        </dgm:presLayoutVars>
      </dgm:prSet>
      <dgm:spPr/>
    </dgm:pt>
    <dgm:pt modelId="{284F3D2B-6575-4525-AB1D-B131831CBB38}" type="pres">
      <dgm:prSet presAssocID="{4C8220E5-BA03-44CC-9673-8983A256FC29}" presName="middleBox" presStyleCnt="0"/>
      <dgm:spPr/>
    </dgm:pt>
    <dgm:pt modelId="{7770EEEE-4D57-4FD4-BFA8-A94EE25D69AA}" type="pres">
      <dgm:prSet presAssocID="{4C8220E5-BA03-44CC-9673-8983A256FC29}" presName="middleBoxParent" presStyleLbl="node1" presStyleIdx="1" presStyleCnt="3" custScaleX="108013" custScaleY="92930" custLinFactNeighborX="-2201" custLinFactNeighborY="-31402"/>
      <dgm:spPr/>
    </dgm:pt>
    <dgm:pt modelId="{C8B52612-F051-4376-AB74-33EC2936B99A}" type="pres">
      <dgm:prSet presAssocID="{4C8220E5-BA03-44CC-9673-8983A256FC29}" presName="middleBoxChildren" presStyleCnt="0"/>
      <dgm:spPr/>
    </dgm:pt>
    <dgm:pt modelId="{EA1D13DF-7F39-4338-98FE-33CF4345123C}" type="pres">
      <dgm:prSet presAssocID="{F653F0AA-199C-46FC-8E14-67237DCBF580}" presName="mChild" presStyleLbl="fgAcc1" presStyleIdx="2" presStyleCnt="16" custScaleY="119048" custLinFactY="-470478" custLinFactNeighborX="-20065" custLinFactNeighborY="-500000">
        <dgm:presLayoutVars>
          <dgm:bulletEnabled val="1"/>
        </dgm:presLayoutVars>
      </dgm:prSet>
      <dgm:spPr/>
    </dgm:pt>
    <dgm:pt modelId="{6BFA30F4-BEC6-449D-A077-70B4384B502E}" type="pres">
      <dgm:prSet presAssocID="{30DB1E54-9653-4B87-A88C-70F91BD75FF2}" presName="middleSibTrans" presStyleCnt="0"/>
      <dgm:spPr/>
    </dgm:pt>
    <dgm:pt modelId="{F846D3E4-15B3-4A89-8751-C504347E4DD2}" type="pres">
      <dgm:prSet presAssocID="{734E47B9-C4B4-4300-8B51-548C82F85B78}" presName="mChild" presStyleLbl="fgAcc1" presStyleIdx="3" presStyleCnt="16" custLinFactY="-470478" custLinFactNeighborX="-20065" custLinFactNeighborY="-500000">
        <dgm:presLayoutVars>
          <dgm:bulletEnabled val="1"/>
        </dgm:presLayoutVars>
      </dgm:prSet>
      <dgm:spPr/>
    </dgm:pt>
    <dgm:pt modelId="{A53F7D8D-B67D-4197-BE13-D3607442C067}" type="pres">
      <dgm:prSet presAssocID="{3C12F2D7-9EAA-4CBB-98DF-CEC395D4861E}" presName="middleSibTrans" presStyleCnt="0"/>
      <dgm:spPr/>
    </dgm:pt>
    <dgm:pt modelId="{D8CD6E5E-2E79-40EE-9D1C-670FE9F41672}" type="pres">
      <dgm:prSet presAssocID="{18AF2DDE-ABB3-4D47-8C0D-2A16DA514AA1}" presName="mChild" presStyleLbl="fgAcc1" presStyleIdx="4" presStyleCnt="16" custLinFactY="-470478" custLinFactNeighborX="-20065" custLinFactNeighborY="-500000">
        <dgm:presLayoutVars>
          <dgm:bulletEnabled val="1"/>
        </dgm:presLayoutVars>
      </dgm:prSet>
      <dgm:spPr/>
    </dgm:pt>
    <dgm:pt modelId="{D643F337-1FAE-42F9-A1B6-4B23CCEC2D35}" type="pres">
      <dgm:prSet presAssocID="{081ADC35-37D8-4B73-AE12-DE4F7C888EB9}" presName="middleSibTrans" presStyleCnt="0"/>
      <dgm:spPr/>
    </dgm:pt>
    <dgm:pt modelId="{B2CCCBA3-9034-40B9-B4FC-DF60DF61B648}" type="pres">
      <dgm:prSet presAssocID="{BC3DE152-CAA2-496C-A3CF-576CF4D56A67}" presName="mChild" presStyleLbl="fgAcc1" presStyleIdx="5" presStyleCnt="16" custLinFactY="-470478" custLinFactNeighborX="-20065" custLinFactNeighborY="-500000">
        <dgm:presLayoutVars>
          <dgm:bulletEnabled val="1"/>
        </dgm:presLayoutVars>
      </dgm:prSet>
      <dgm:spPr/>
    </dgm:pt>
    <dgm:pt modelId="{0A7BFC84-ABF3-44BA-9883-CDF65AE1F612}" type="pres">
      <dgm:prSet presAssocID="{09BE4D61-6E42-482C-A09A-ED70194B99CF}" presName="middleSibTrans" presStyleCnt="0"/>
      <dgm:spPr/>
    </dgm:pt>
    <dgm:pt modelId="{DB18BF12-4BE0-486C-8A55-A0AE6131820A}" type="pres">
      <dgm:prSet presAssocID="{065B4419-B4D1-4420-85C5-D4706E3CD809}" presName="mChild" presStyleLbl="fgAcc1" presStyleIdx="6" presStyleCnt="16" custLinFactY="-470478" custLinFactNeighborX="-20065" custLinFactNeighborY="-500000">
        <dgm:presLayoutVars>
          <dgm:bulletEnabled val="1"/>
        </dgm:presLayoutVars>
      </dgm:prSet>
      <dgm:spPr/>
    </dgm:pt>
    <dgm:pt modelId="{3DD5EC82-1BA0-4A00-9506-5E5285089E85}" type="pres">
      <dgm:prSet presAssocID="{CE679E6C-FCDD-4ADD-A3CA-5A3E38058258}" presName="middleSibTrans" presStyleCnt="0"/>
      <dgm:spPr/>
    </dgm:pt>
    <dgm:pt modelId="{080E7C6A-CD2E-4A8B-ADF2-05E3056FA05F}" type="pres">
      <dgm:prSet presAssocID="{F4B59C59-E37D-4672-AF3D-3DCC959C7EAF}" presName="mChild" presStyleLbl="fgAcc1" presStyleIdx="7" presStyleCnt="16" custLinFactY="-474586" custLinFactNeighborX="-19648" custLinFactNeighborY="-500000">
        <dgm:presLayoutVars>
          <dgm:bulletEnabled val="1"/>
        </dgm:presLayoutVars>
      </dgm:prSet>
      <dgm:spPr/>
    </dgm:pt>
    <dgm:pt modelId="{FADCA271-E9E8-4BF7-8844-9AEFE4E7571B}" type="pres">
      <dgm:prSet presAssocID="{BD2AA6B7-6262-484E-862F-B0540629444C}" presName="middleSibTrans" presStyleCnt="0"/>
      <dgm:spPr/>
    </dgm:pt>
    <dgm:pt modelId="{BB9D5A9F-E3DA-4DD8-B211-069675569F91}" type="pres">
      <dgm:prSet presAssocID="{B5DFEA59-A54E-4BE5-89A3-F787A5AE0825}" presName="mChild" presStyleLbl="fgAcc1" presStyleIdx="8" presStyleCnt="16" custLinFactY="-462744" custLinFactNeighborX="-20030" custLinFactNeighborY="-500000">
        <dgm:presLayoutVars>
          <dgm:bulletEnabled val="1"/>
        </dgm:presLayoutVars>
      </dgm:prSet>
      <dgm:spPr>
        <a:xfrm>
          <a:off x="1530734" y="3461614"/>
          <a:ext cx="1259840" cy="217983"/>
        </a:xfrm>
        <a:prstGeom prst="roundRect">
          <a:avLst>
            <a:gd name="adj" fmla="val 10500"/>
          </a:avLst>
        </a:prstGeom>
      </dgm:spPr>
    </dgm:pt>
    <dgm:pt modelId="{49B71114-88C7-4B1B-AE59-7A1AF6404531}" type="pres">
      <dgm:prSet presAssocID="{6DC498D0-C521-42C0-86FE-431F0271BA8D}" presName="middleSibTrans" presStyleCnt="0"/>
      <dgm:spPr/>
    </dgm:pt>
    <dgm:pt modelId="{58BC9737-6966-47F1-BFD2-7806B05D538C}" type="pres">
      <dgm:prSet presAssocID="{26AE6509-60E6-43FF-A09A-0C7A895385EE}" presName="mChild" presStyleLbl="fgAcc1" presStyleIdx="9" presStyleCnt="16" custLinFactY="-453225" custLinFactNeighborX="-19959" custLinFactNeighborY="-500000">
        <dgm:presLayoutVars>
          <dgm:bulletEnabled val="1"/>
        </dgm:presLayoutVars>
      </dgm:prSet>
      <dgm:spPr/>
    </dgm:pt>
    <dgm:pt modelId="{FE1D8E7D-9B1A-454B-B084-DE3C9077B2D4}" type="pres">
      <dgm:prSet presAssocID="{4C8220E5-BA03-44CC-9673-8983A256FC29}" presName="centerBox" presStyleCnt="0"/>
      <dgm:spPr/>
    </dgm:pt>
    <dgm:pt modelId="{E07851BE-38D1-436B-87B6-61D47B1D7841}" type="pres">
      <dgm:prSet presAssocID="{4C8220E5-BA03-44CC-9673-8983A256FC29}" presName="centerBoxParent" presStyleLbl="node1" presStyleIdx="2" presStyleCnt="3" custScaleX="110515" custLinFactNeighborX="-2515" custLinFactNeighborY="-58618"/>
      <dgm:spPr/>
    </dgm:pt>
    <dgm:pt modelId="{98289299-0926-4291-ADC9-8CBEF225E9D5}" type="pres">
      <dgm:prSet presAssocID="{4C8220E5-BA03-44CC-9673-8983A256FC29}" presName="centerBoxChildren" presStyleCnt="0"/>
      <dgm:spPr/>
    </dgm:pt>
    <dgm:pt modelId="{ECEFE49C-58DB-4FA5-B062-374008804028}" type="pres">
      <dgm:prSet presAssocID="{93F20B3F-1D37-44A0-A3AF-EA97AE2CF260}" presName="cChild" presStyleLbl="fgAcc1" presStyleIdx="10" presStyleCnt="16" custScaleX="157242" custLinFactX="-78678" custLinFactY="-35880" custLinFactNeighborX="-100000" custLinFactNeighborY="-100000">
        <dgm:presLayoutVars>
          <dgm:bulletEnabled val="1"/>
        </dgm:presLayoutVars>
      </dgm:prSet>
      <dgm:spPr/>
    </dgm:pt>
    <dgm:pt modelId="{9B756E51-3018-4BF1-8567-DC3AC2260CD6}" type="pres">
      <dgm:prSet presAssocID="{1EA67DF5-43D5-497B-A973-88146A3C061B}" presName="centerSibTrans" presStyleCnt="0"/>
      <dgm:spPr/>
    </dgm:pt>
    <dgm:pt modelId="{DD3D67DA-F2A5-42F4-8726-954661ADB1A7}" type="pres">
      <dgm:prSet presAssocID="{CA2C180F-47E0-4BE8-A883-4D24DD737362}" presName="cChild" presStyleLbl="fgAcc1" presStyleIdx="11" presStyleCnt="16" custScaleX="201177" custLinFactX="-66800" custLinFactY="-35045" custLinFactNeighborX="-100000" custLinFactNeighborY="-100000">
        <dgm:presLayoutVars>
          <dgm:bulletEnabled val="1"/>
        </dgm:presLayoutVars>
      </dgm:prSet>
      <dgm:spPr/>
    </dgm:pt>
    <dgm:pt modelId="{4DE484CF-7009-4798-BFD9-E15D6F2E3F97}" type="pres">
      <dgm:prSet presAssocID="{15151374-93AB-4829-8CF8-D5FFE41F0564}" presName="centerSibTrans" presStyleCnt="0"/>
      <dgm:spPr/>
    </dgm:pt>
    <dgm:pt modelId="{CC2961AC-8063-44CB-9574-914AEE3C38DB}" type="pres">
      <dgm:prSet presAssocID="{2E7BB9DB-F7FD-4B11-9CDE-58A7951B7C15}" presName="cChild" presStyleLbl="fgAcc1" presStyleIdx="12" presStyleCnt="16" custScaleX="183370" custLinFactX="-54477" custLinFactY="-35880" custLinFactNeighborX="-100000" custLinFactNeighborY="-100000">
        <dgm:presLayoutVars>
          <dgm:bulletEnabled val="1"/>
        </dgm:presLayoutVars>
      </dgm:prSet>
      <dgm:spPr/>
    </dgm:pt>
    <dgm:pt modelId="{43FB9645-5351-45B7-BAF3-DDE629B2D952}" type="pres">
      <dgm:prSet presAssocID="{466B4C5C-D780-41D6-ACDF-B378911BA8FF}" presName="centerSibTrans" presStyleCnt="0"/>
      <dgm:spPr/>
    </dgm:pt>
    <dgm:pt modelId="{81068970-6752-47ED-B95C-B0980892E408}" type="pres">
      <dgm:prSet presAssocID="{4711202B-601E-4CC9-8F38-D98FB2E0E275}" presName="cChild" presStyleLbl="fgAcc1" presStyleIdx="13" presStyleCnt="16" custScaleX="200950" custLinFactX="-41622" custLinFactY="-35880" custLinFactNeighborX="-100000" custLinFactNeighborY="-100000">
        <dgm:presLayoutVars>
          <dgm:bulletEnabled val="1"/>
        </dgm:presLayoutVars>
      </dgm:prSet>
      <dgm:spPr/>
    </dgm:pt>
    <dgm:pt modelId="{760448DF-42D2-4AD7-9BA0-E54CCD8F131E}" type="pres">
      <dgm:prSet presAssocID="{394760A7-3331-4193-8751-4E3DDAEA1EE0}" presName="centerSibTrans" presStyleCnt="0"/>
      <dgm:spPr/>
    </dgm:pt>
    <dgm:pt modelId="{4EBD4451-C88E-4CB6-B5EE-8923E1C99B03}" type="pres">
      <dgm:prSet presAssocID="{0593BFC1-CCD8-4E51-BAF7-82269F0B0357}" presName="cChild" presStyleLbl="fgAcc1" presStyleIdx="14" presStyleCnt="16" custScaleX="157242" custLinFactX="-30013" custLinFactY="-35880" custLinFactNeighborX="-100000" custLinFactNeighborY="-100000">
        <dgm:presLayoutVars>
          <dgm:bulletEnabled val="1"/>
        </dgm:presLayoutVars>
      </dgm:prSet>
      <dgm:spPr/>
    </dgm:pt>
    <dgm:pt modelId="{0C6849A5-AF26-470E-BEBD-591437BBB90D}" type="pres">
      <dgm:prSet presAssocID="{DEB2AC97-4F6A-49ED-9D61-B46F758AE217}" presName="centerSibTrans" presStyleCnt="0"/>
      <dgm:spPr/>
    </dgm:pt>
    <dgm:pt modelId="{42D10823-8392-4CF4-A7E3-8C6C83370840}" type="pres">
      <dgm:prSet presAssocID="{D286CCFA-8290-477F-9412-D1CF800D6E27}" presName="cChild" presStyleLbl="fgAcc1" presStyleIdx="15" presStyleCnt="16" custScaleX="157242" custLinFactX="-17242" custLinFactY="-35880" custLinFactNeighborX="-100000" custLinFactNeighborY="-100000">
        <dgm:presLayoutVars>
          <dgm:bulletEnabled val="1"/>
        </dgm:presLayoutVars>
      </dgm:prSet>
      <dgm:spPr/>
    </dgm:pt>
  </dgm:ptLst>
  <dgm:cxnLst>
    <dgm:cxn modelId="{8588DE00-3C96-4F28-A2F1-53C43A576C34}" srcId="{48AAA7C0-3B91-4E98-9D19-A4DC78EA96EA}" destId="{2E7BB9DB-F7FD-4B11-9CDE-58A7951B7C15}" srcOrd="2" destOrd="0" parTransId="{DBE0C67B-E8F2-4819-B88F-E03A261305D8}" sibTransId="{466B4C5C-D780-41D6-ACDF-B378911BA8FF}"/>
    <dgm:cxn modelId="{D780AB13-1F8E-4F0C-80D0-2968E1D87431}" srcId="{25D73230-9441-4DD6-88DB-1D4F5C830DA9}" destId="{F4B59C59-E37D-4672-AF3D-3DCC959C7EAF}" srcOrd="5" destOrd="0" parTransId="{1F050673-0871-44C6-939E-E179E5210224}" sibTransId="{BD2AA6B7-6262-484E-862F-B0540629444C}"/>
    <dgm:cxn modelId="{60407D18-E292-4A75-AC0F-8ABB418BF15E}" type="presOf" srcId="{F653F0AA-199C-46FC-8E14-67237DCBF580}" destId="{EA1D13DF-7F39-4338-98FE-33CF4345123C}" srcOrd="0" destOrd="0" presId="urn:microsoft.com/office/officeart/2005/8/layout/target2"/>
    <dgm:cxn modelId="{E567FB20-F48A-4B29-8AE9-D70E269D4051}" type="presOf" srcId="{4711202B-601E-4CC9-8F38-D98FB2E0E275}" destId="{81068970-6752-47ED-B95C-B0980892E408}" srcOrd="0" destOrd="0" presId="urn:microsoft.com/office/officeart/2005/8/layout/target2"/>
    <dgm:cxn modelId="{27615923-DB85-4C29-9E29-A82C3B50CEB0}" srcId="{2DED9DF4-E7A3-431E-AB1B-6D627CB882AF}" destId="{488A6646-BA21-4DAC-B4FF-038D4826C195}" srcOrd="1" destOrd="0" parTransId="{1CAFD964-E2B4-496A-B2BC-D13C3E020F04}" sibTransId="{40FD64FF-1C1E-4FF1-AD45-CBA89185B53D}"/>
    <dgm:cxn modelId="{A09D382C-C728-4E90-8C31-D8454BB88050}" srcId="{25D73230-9441-4DD6-88DB-1D4F5C830DA9}" destId="{18AF2DDE-ABB3-4D47-8C0D-2A16DA514AA1}" srcOrd="2" destOrd="0" parTransId="{1BABCD47-0C03-41AC-BD7C-3B644981DA5F}" sibTransId="{081ADC35-37D8-4B73-AE12-DE4F7C888EB9}"/>
    <dgm:cxn modelId="{EED7B030-40D5-4F48-9AB0-5CC1A7102902}" type="presOf" srcId="{065B4419-B4D1-4420-85C5-D4706E3CD809}" destId="{DB18BF12-4BE0-486C-8A55-A0AE6131820A}" srcOrd="0" destOrd="0" presId="urn:microsoft.com/office/officeart/2005/8/layout/target2"/>
    <dgm:cxn modelId="{59E7663A-E95E-4D90-AE7B-60875F9BEE06}" srcId="{48AAA7C0-3B91-4E98-9D19-A4DC78EA96EA}" destId="{D286CCFA-8290-477F-9412-D1CF800D6E27}" srcOrd="5" destOrd="0" parTransId="{FEE1155E-CFDB-4401-AD38-F9A9DD2B2B20}" sibTransId="{88D58130-874F-4FDE-92EF-F9F2FABAE00D}"/>
    <dgm:cxn modelId="{59AE5141-C195-4B6C-986D-6FA4989ED007}" srcId="{48AAA7C0-3B91-4E98-9D19-A4DC78EA96EA}" destId="{0593BFC1-CCD8-4E51-BAF7-82269F0B0357}" srcOrd="4" destOrd="0" parTransId="{87C85E21-5C53-46C6-9FCA-194BDECEA3A2}" sibTransId="{DEB2AC97-4F6A-49ED-9D61-B46F758AE217}"/>
    <dgm:cxn modelId="{8B049943-985C-40E0-85EE-535023A2758F}" type="presOf" srcId="{88DF867C-B021-40E3-B434-411007D2CC4B}" destId="{87F82A5F-65A5-42A3-9571-7864D6FB02A4}" srcOrd="0" destOrd="0" presId="urn:microsoft.com/office/officeart/2005/8/layout/target2"/>
    <dgm:cxn modelId="{2ACD4246-888F-47AA-853D-A72C14020445}" type="presOf" srcId="{B5DFEA59-A54E-4BE5-89A3-F787A5AE0825}" destId="{BB9D5A9F-E3DA-4DD8-B211-069675569F91}" srcOrd="0" destOrd="0" presId="urn:microsoft.com/office/officeart/2005/8/layout/target2"/>
    <dgm:cxn modelId="{B8B87147-1096-4B9C-89E1-58FF9D126535}" srcId="{48AAA7C0-3B91-4E98-9D19-A4DC78EA96EA}" destId="{CA2C180F-47E0-4BE8-A883-4D24DD737362}" srcOrd="1" destOrd="0" parTransId="{4216A7D4-02AA-4F9D-A849-CFDE7675BD0F}" sibTransId="{15151374-93AB-4829-8CF8-D5FFE41F0564}"/>
    <dgm:cxn modelId="{B90E9D68-0E45-4FB2-AD59-1DCF65CE9C41}" srcId="{2DED9DF4-E7A3-431E-AB1B-6D627CB882AF}" destId="{88DF867C-B021-40E3-B434-411007D2CC4B}" srcOrd="0" destOrd="0" parTransId="{149FECB1-7EFD-40A6-A014-F5B9D864C726}" sibTransId="{D6AF4440-ABC8-4097-B493-20F84A684EBC}"/>
    <dgm:cxn modelId="{9AB81271-138A-4D4F-AEA6-649642586A9A}" srcId="{25D73230-9441-4DD6-88DB-1D4F5C830DA9}" destId="{F653F0AA-199C-46FC-8E14-67237DCBF580}" srcOrd="0" destOrd="0" parTransId="{CDAAAD4F-1450-40A9-B613-2ECA78F3CBB6}" sibTransId="{30DB1E54-9653-4B87-A88C-70F91BD75FF2}"/>
    <dgm:cxn modelId="{82015173-BBA7-43BE-81A2-36A6E5C2E8D5}" type="presOf" srcId="{D286CCFA-8290-477F-9412-D1CF800D6E27}" destId="{42D10823-8392-4CF4-A7E3-8C6C83370840}" srcOrd="0" destOrd="0" presId="urn:microsoft.com/office/officeart/2005/8/layout/target2"/>
    <dgm:cxn modelId="{5241A853-543C-4656-8D8C-F0EBF1C65C6D}" type="presOf" srcId="{48AAA7C0-3B91-4E98-9D19-A4DC78EA96EA}" destId="{E07851BE-38D1-436B-87B6-61D47B1D7841}" srcOrd="0" destOrd="0" presId="urn:microsoft.com/office/officeart/2005/8/layout/target2"/>
    <dgm:cxn modelId="{1726FD53-8572-4603-9F4E-415BF63CACD6}" type="presOf" srcId="{26AE6509-60E6-43FF-A09A-0C7A895385EE}" destId="{58BC9737-6966-47F1-BFD2-7806B05D538C}" srcOrd="0" destOrd="0" presId="urn:microsoft.com/office/officeart/2005/8/layout/target2"/>
    <dgm:cxn modelId="{B1F3F279-3888-48D3-BDEB-174170BFCF67}" srcId="{25D73230-9441-4DD6-88DB-1D4F5C830DA9}" destId="{26AE6509-60E6-43FF-A09A-0C7A895385EE}" srcOrd="7" destOrd="0" parTransId="{00E66EAE-B25C-43A7-BCEB-FB2A2931FDD9}" sibTransId="{EA4DD1CC-50D3-455F-AD60-ED2501B2B15A}"/>
    <dgm:cxn modelId="{9DDE5D82-9CF6-4596-9225-8BA4AE364949}" type="presOf" srcId="{BC3DE152-CAA2-496C-A3CF-576CF4D56A67}" destId="{B2CCCBA3-9034-40B9-B4FC-DF60DF61B648}" srcOrd="0" destOrd="0" presId="urn:microsoft.com/office/officeart/2005/8/layout/target2"/>
    <dgm:cxn modelId="{B9C71183-1EC5-43F1-B3B3-C2AF0FDAC44D}" type="presOf" srcId="{2E7BB9DB-F7FD-4B11-9CDE-58A7951B7C15}" destId="{CC2961AC-8063-44CB-9574-914AEE3C38DB}" srcOrd="0" destOrd="0" presId="urn:microsoft.com/office/officeart/2005/8/layout/target2"/>
    <dgm:cxn modelId="{5761C284-CA51-4181-9BCF-6CCE2BEC444A}" srcId="{25D73230-9441-4DD6-88DB-1D4F5C830DA9}" destId="{BC3DE152-CAA2-496C-A3CF-576CF4D56A67}" srcOrd="3" destOrd="0" parTransId="{2F8AAE90-B2F6-44A4-89F0-D4F666D15156}" sibTransId="{09BE4D61-6E42-482C-A09A-ED70194B99CF}"/>
    <dgm:cxn modelId="{CF77B287-E940-465E-8F3A-7A060661FEE3}" type="presOf" srcId="{2DED9DF4-E7A3-431E-AB1B-6D627CB882AF}" destId="{1B6824AC-A784-44B3-BC6D-842F2FC88279}" srcOrd="0" destOrd="0" presId="urn:microsoft.com/office/officeart/2005/8/layout/target2"/>
    <dgm:cxn modelId="{1CB39390-54FB-4E92-8434-90D9229500A7}" srcId="{48AAA7C0-3B91-4E98-9D19-A4DC78EA96EA}" destId="{93F20B3F-1D37-44A0-A3AF-EA97AE2CF260}" srcOrd="0" destOrd="0" parTransId="{700B027C-474B-4568-AB3E-0696F2610F01}" sibTransId="{1EA67DF5-43D5-497B-A973-88146A3C061B}"/>
    <dgm:cxn modelId="{2C793498-9920-4431-AD7B-3B9A8C406783}" type="presOf" srcId="{F4B59C59-E37D-4672-AF3D-3DCC959C7EAF}" destId="{080E7C6A-CD2E-4A8B-ADF2-05E3056FA05F}" srcOrd="0" destOrd="0" presId="urn:microsoft.com/office/officeart/2005/8/layout/target2"/>
    <dgm:cxn modelId="{35F27B98-7147-4B6C-A5AB-495D6A4748C8}" srcId="{4C8220E5-BA03-44CC-9673-8983A256FC29}" destId="{25D73230-9441-4DD6-88DB-1D4F5C830DA9}" srcOrd="1" destOrd="0" parTransId="{086604B8-38BD-49F1-9A67-FED296EE3811}" sibTransId="{0AA569EB-97C7-4CD3-9DDA-C10098D18C45}"/>
    <dgm:cxn modelId="{4EE70FAA-0482-44F8-ADBB-833A845EBF9D}" type="presOf" srcId="{0593BFC1-CCD8-4E51-BAF7-82269F0B0357}" destId="{4EBD4451-C88E-4CB6-B5EE-8923E1C99B03}" srcOrd="0" destOrd="0" presId="urn:microsoft.com/office/officeart/2005/8/layout/target2"/>
    <dgm:cxn modelId="{D30BAAAB-4DC5-4218-9489-9BF8311DF521}" srcId="{25D73230-9441-4DD6-88DB-1D4F5C830DA9}" destId="{734E47B9-C4B4-4300-8B51-548C82F85B78}" srcOrd="1" destOrd="0" parTransId="{A06B0FEE-E40D-46AD-AA68-F3DD79258F94}" sibTransId="{3C12F2D7-9EAA-4CBB-98DF-CEC395D4861E}"/>
    <dgm:cxn modelId="{CEBDBFAB-AABA-47AE-948C-41042AD23BCE}" type="presOf" srcId="{4C8220E5-BA03-44CC-9673-8983A256FC29}" destId="{67F67F05-F776-4A11-8234-A0B0E313A930}" srcOrd="0" destOrd="0" presId="urn:microsoft.com/office/officeart/2005/8/layout/target2"/>
    <dgm:cxn modelId="{DFCFE3AC-3DC2-4AAC-9B99-95BA506F5F21}" type="presOf" srcId="{18AF2DDE-ABB3-4D47-8C0D-2A16DA514AA1}" destId="{D8CD6E5E-2E79-40EE-9D1C-670FE9F41672}" srcOrd="0" destOrd="0" presId="urn:microsoft.com/office/officeart/2005/8/layout/target2"/>
    <dgm:cxn modelId="{D3D350BB-F8B1-468E-AD0E-C165031CA913}" type="presOf" srcId="{488A6646-BA21-4DAC-B4FF-038D4826C195}" destId="{2C283FEC-0512-49E7-8B16-1A13C39B2451}" srcOrd="0" destOrd="0" presId="urn:microsoft.com/office/officeart/2005/8/layout/target2"/>
    <dgm:cxn modelId="{ACADE8C2-52C9-41B2-93C2-BB3676E77B78}" srcId="{4C8220E5-BA03-44CC-9673-8983A256FC29}" destId="{48AAA7C0-3B91-4E98-9D19-A4DC78EA96EA}" srcOrd="2" destOrd="0" parTransId="{79733FDA-6A6D-499F-A058-021FFC1ECC9D}" sibTransId="{7AC2D2CD-1854-410D-84B5-939F813DC56A}"/>
    <dgm:cxn modelId="{3CA2E1C7-3466-4C65-8D5C-414C89FA0E0B}" type="presOf" srcId="{25D73230-9441-4DD6-88DB-1D4F5C830DA9}" destId="{7770EEEE-4D57-4FD4-BFA8-A94EE25D69AA}" srcOrd="0" destOrd="0" presId="urn:microsoft.com/office/officeart/2005/8/layout/target2"/>
    <dgm:cxn modelId="{1C03ADCD-EFDB-4E55-88A9-38D5961E91CB}" type="presOf" srcId="{734E47B9-C4B4-4300-8B51-548C82F85B78}" destId="{F846D3E4-15B3-4A89-8751-C504347E4DD2}" srcOrd="0" destOrd="0" presId="urn:microsoft.com/office/officeart/2005/8/layout/target2"/>
    <dgm:cxn modelId="{33FBDBCD-048E-435C-BFAB-68F0908DD203}" srcId="{48AAA7C0-3B91-4E98-9D19-A4DC78EA96EA}" destId="{4711202B-601E-4CC9-8F38-D98FB2E0E275}" srcOrd="3" destOrd="0" parTransId="{C6AA32DF-E2FA-4E81-982C-4D85FBD501EE}" sibTransId="{394760A7-3331-4193-8751-4E3DDAEA1EE0}"/>
    <dgm:cxn modelId="{C67E12E9-AF0B-44F4-A632-3C15E3DA9702}" type="presOf" srcId="{93F20B3F-1D37-44A0-A3AF-EA97AE2CF260}" destId="{ECEFE49C-58DB-4FA5-B062-374008804028}" srcOrd="0" destOrd="0" presId="urn:microsoft.com/office/officeart/2005/8/layout/target2"/>
    <dgm:cxn modelId="{041CCFEF-B3D2-44AD-B197-BB14D3C97886}" srcId="{4C8220E5-BA03-44CC-9673-8983A256FC29}" destId="{2DED9DF4-E7A3-431E-AB1B-6D627CB882AF}" srcOrd="0" destOrd="0" parTransId="{4A078878-5439-46C9-A9D2-ABB7FE0ED839}" sibTransId="{03557078-4DC5-4D70-B267-5E9147C43D04}"/>
    <dgm:cxn modelId="{6963ADF6-DFD1-4A31-96F1-8F7F008BD430}" type="presOf" srcId="{CA2C180F-47E0-4BE8-A883-4D24DD737362}" destId="{DD3D67DA-F2A5-42F4-8726-954661ADB1A7}" srcOrd="0" destOrd="0" presId="urn:microsoft.com/office/officeart/2005/8/layout/target2"/>
    <dgm:cxn modelId="{C7A1FFFA-88DD-4CF4-9A5D-BEF24A547A53}" srcId="{25D73230-9441-4DD6-88DB-1D4F5C830DA9}" destId="{B5DFEA59-A54E-4BE5-89A3-F787A5AE0825}" srcOrd="6" destOrd="0" parTransId="{7A654B8A-D9E4-423A-A5DA-27C07D1D8174}" sibTransId="{6DC498D0-C521-42C0-86FE-431F0271BA8D}"/>
    <dgm:cxn modelId="{7AF204FC-B1AE-4CB7-87B3-53F04F36470F}" srcId="{25D73230-9441-4DD6-88DB-1D4F5C830DA9}" destId="{065B4419-B4D1-4420-85C5-D4706E3CD809}" srcOrd="4" destOrd="0" parTransId="{72B7BFD4-7A35-4095-9827-41612A58681A}" sibTransId="{CE679E6C-FCDD-4ADD-A3CA-5A3E38058258}"/>
    <dgm:cxn modelId="{92DB4554-E0B8-417E-9ACA-9D6CA927D6D8}" type="presParOf" srcId="{67F67F05-F776-4A11-8234-A0B0E313A930}" destId="{07314BD2-3B94-4721-A4BF-173C77530286}" srcOrd="0" destOrd="0" presId="urn:microsoft.com/office/officeart/2005/8/layout/target2"/>
    <dgm:cxn modelId="{276551DA-D2A5-4311-A570-604B83D7C14A}" type="presParOf" srcId="{07314BD2-3B94-4721-A4BF-173C77530286}" destId="{1B6824AC-A784-44B3-BC6D-842F2FC88279}" srcOrd="0" destOrd="0" presId="urn:microsoft.com/office/officeart/2005/8/layout/target2"/>
    <dgm:cxn modelId="{5C457AA0-5501-49A6-9A39-46C54817CCCC}" type="presParOf" srcId="{07314BD2-3B94-4721-A4BF-173C77530286}" destId="{F51FCDAE-819F-4B05-9C8C-437A082D9A12}" srcOrd="1" destOrd="0" presId="urn:microsoft.com/office/officeart/2005/8/layout/target2"/>
    <dgm:cxn modelId="{5CCA3658-77C7-42F0-861E-E0D7BBAC6069}" type="presParOf" srcId="{F51FCDAE-819F-4B05-9C8C-437A082D9A12}" destId="{87F82A5F-65A5-42A3-9571-7864D6FB02A4}" srcOrd="0" destOrd="0" presId="urn:microsoft.com/office/officeart/2005/8/layout/target2"/>
    <dgm:cxn modelId="{D81B5E1F-C88B-4530-B9B5-E920C79BBAE7}" type="presParOf" srcId="{F51FCDAE-819F-4B05-9C8C-437A082D9A12}" destId="{E9B46A2F-1BCA-4ACA-8109-CBCF3AFC9038}" srcOrd="1" destOrd="0" presId="urn:microsoft.com/office/officeart/2005/8/layout/target2"/>
    <dgm:cxn modelId="{FEEC1C60-E2DE-4B20-8497-F824F5979739}" type="presParOf" srcId="{F51FCDAE-819F-4B05-9C8C-437A082D9A12}" destId="{2C283FEC-0512-49E7-8B16-1A13C39B2451}" srcOrd="2" destOrd="0" presId="urn:microsoft.com/office/officeart/2005/8/layout/target2"/>
    <dgm:cxn modelId="{CF24AB09-5D2D-44FF-A55A-E0F047B2F771}" type="presParOf" srcId="{67F67F05-F776-4A11-8234-A0B0E313A930}" destId="{284F3D2B-6575-4525-AB1D-B131831CBB38}" srcOrd="1" destOrd="0" presId="urn:microsoft.com/office/officeart/2005/8/layout/target2"/>
    <dgm:cxn modelId="{D34A4DB2-07DA-4A28-898F-E6E4DA2CC633}" type="presParOf" srcId="{284F3D2B-6575-4525-AB1D-B131831CBB38}" destId="{7770EEEE-4D57-4FD4-BFA8-A94EE25D69AA}" srcOrd="0" destOrd="0" presId="urn:microsoft.com/office/officeart/2005/8/layout/target2"/>
    <dgm:cxn modelId="{CF89891A-8C44-4B84-A661-23945F0BB302}" type="presParOf" srcId="{284F3D2B-6575-4525-AB1D-B131831CBB38}" destId="{C8B52612-F051-4376-AB74-33EC2936B99A}" srcOrd="1" destOrd="0" presId="urn:microsoft.com/office/officeart/2005/8/layout/target2"/>
    <dgm:cxn modelId="{D28127EF-6B7E-4DAC-96E4-3AAA0ECCEB20}" type="presParOf" srcId="{C8B52612-F051-4376-AB74-33EC2936B99A}" destId="{EA1D13DF-7F39-4338-98FE-33CF4345123C}" srcOrd="0" destOrd="0" presId="urn:microsoft.com/office/officeart/2005/8/layout/target2"/>
    <dgm:cxn modelId="{8DB514AB-2F79-410C-A36C-7D493FF4D9D2}" type="presParOf" srcId="{C8B52612-F051-4376-AB74-33EC2936B99A}" destId="{6BFA30F4-BEC6-449D-A077-70B4384B502E}" srcOrd="1" destOrd="0" presId="urn:microsoft.com/office/officeart/2005/8/layout/target2"/>
    <dgm:cxn modelId="{C4195922-1B18-4381-B35F-4BB5CD5F33EB}" type="presParOf" srcId="{C8B52612-F051-4376-AB74-33EC2936B99A}" destId="{F846D3E4-15B3-4A89-8751-C504347E4DD2}" srcOrd="2" destOrd="0" presId="urn:microsoft.com/office/officeart/2005/8/layout/target2"/>
    <dgm:cxn modelId="{7707FDBE-18EE-46B9-9551-4E28FF98A4C3}" type="presParOf" srcId="{C8B52612-F051-4376-AB74-33EC2936B99A}" destId="{A53F7D8D-B67D-4197-BE13-D3607442C067}" srcOrd="3" destOrd="0" presId="urn:microsoft.com/office/officeart/2005/8/layout/target2"/>
    <dgm:cxn modelId="{968AA589-7FAB-4511-AEA0-8E29C7B727F2}" type="presParOf" srcId="{C8B52612-F051-4376-AB74-33EC2936B99A}" destId="{D8CD6E5E-2E79-40EE-9D1C-670FE9F41672}" srcOrd="4" destOrd="0" presId="urn:microsoft.com/office/officeart/2005/8/layout/target2"/>
    <dgm:cxn modelId="{8B9FAB2D-35DD-4BBD-B705-1C7EA533D421}" type="presParOf" srcId="{C8B52612-F051-4376-AB74-33EC2936B99A}" destId="{D643F337-1FAE-42F9-A1B6-4B23CCEC2D35}" srcOrd="5" destOrd="0" presId="urn:microsoft.com/office/officeart/2005/8/layout/target2"/>
    <dgm:cxn modelId="{765B4123-AC86-4B18-A24F-284315DA3ED9}" type="presParOf" srcId="{C8B52612-F051-4376-AB74-33EC2936B99A}" destId="{B2CCCBA3-9034-40B9-B4FC-DF60DF61B648}" srcOrd="6" destOrd="0" presId="urn:microsoft.com/office/officeart/2005/8/layout/target2"/>
    <dgm:cxn modelId="{627C18F1-3EEA-43DB-98C9-37740683F16D}" type="presParOf" srcId="{C8B52612-F051-4376-AB74-33EC2936B99A}" destId="{0A7BFC84-ABF3-44BA-9883-CDF65AE1F612}" srcOrd="7" destOrd="0" presId="urn:microsoft.com/office/officeart/2005/8/layout/target2"/>
    <dgm:cxn modelId="{1EB0611B-52E7-416F-BAC7-B85E49AD2132}" type="presParOf" srcId="{C8B52612-F051-4376-AB74-33EC2936B99A}" destId="{DB18BF12-4BE0-486C-8A55-A0AE6131820A}" srcOrd="8" destOrd="0" presId="urn:microsoft.com/office/officeart/2005/8/layout/target2"/>
    <dgm:cxn modelId="{3CC4A151-8110-4222-AE1A-835C39F7594E}" type="presParOf" srcId="{C8B52612-F051-4376-AB74-33EC2936B99A}" destId="{3DD5EC82-1BA0-4A00-9506-5E5285089E85}" srcOrd="9" destOrd="0" presId="urn:microsoft.com/office/officeart/2005/8/layout/target2"/>
    <dgm:cxn modelId="{C6CCB7E0-14AD-4AF9-AC8C-DE2745F3769D}" type="presParOf" srcId="{C8B52612-F051-4376-AB74-33EC2936B99A}" destId="{080E7C6A-CD2E-4A8B-ADF2-05E3056FA05F}" srcOrd="10" destOrd="0" presId="urn:microsoft.com/office/officeart/2005/8/layout/target2"/>
    <dgm:cxn modelId="{37B43B0B-792F-4563-A0F6-7DBF9A140239}" type="presParOf" srcId="{C8B52612-F051-4376-AB74-33EC2936B99A}" destId="{FADCA271-E9E8-4BF7-8844-9AEFE4E7571B}" srcOrd="11" destOrd="0" presId="urn:microsoft.com/office/officeart/2005/8/layout/target2"/>
    <dgm:cxn modelId="{BF03AFD1-00B8-4540-A7E8-90663C53D2A4}" type="presParOf" srcId="{C8B52612-F051-4376-AB74-33EC2936B99A}" destId="{BB9D5A9F-E3DA-4DD8-B211-069675569F91}" srcOrd="12" destOrd="0" presId="urn:microsoft.com/office/officeart/2005/8/layout/target2"/>
    <dgm:cxn modelId="{70997791-5FDF-420E-B81E-7AC18713067C}" type="presParOf" srcId="{C8B52612-F051-4376-AB74-33EC2936B99A}" destId="{49B71114-88C7-4B1B-AE59-7A1AF6404531}" srcOrd="13" destOrd="0" presId="urn:microsoft.com/office/officeart/2005/8/layout/target2"/>
    <dgm:cxn modelId="{D87295A3-6743-4069-83FA-F0CD005C60D3}" type="presParOf" srcId="{C8B52612-F051-4376-AB74-33EC2936B99A}" destId="{58BC9737-6966-47F1-BFD2-7806B05D538C}" srcOrd="14" destOrd="0" presId="urn:microsoft.com/office/officeart/2005/8/layout/target2"/>
    <dgm:cxn modelId="{0E539A1C-3797-459B-BEFD-69F9F6207927}" type="presParOf" srcId="{67F67F05-F776-4A11-8234-A0B0E313A930}" destId="{FE1D8E7D-9B1A-454B-B084-DE3C9077B2D4}" srcOrd="2" destOrd="0" presId="urn:microsoft.com/office/officeart/2005/8/layout/target2"/>
    <dgm:cxn modelId="{10830870-40F5-4BC5-9642-DA0074DFBE1E}" type="presParOf" srcId="{FE1D8E7D-9B1A-454B-B084-DE3C9077B2D4}" destId="{E07851BE-38D1-436B-87B6-61D47B1D7841}" srcOrd="0" destOrd="0" presId="urn:microsoft.com/office/officeart/2005/8/layout/target2"/>
    <dgm:cxn modelId="{9F273049-6D0A-4399-A718-CC9DF9B635B7}" type="presParOf" srcId="{FE1D8E7D-9B1A-454B-B084-DE3C9077B2D4}" destId="{98289299-0926-4291-ADC9-8CBEF225E9D5}" srcOrd="1" destOrd="0" presId="urn:microsoft.com/office/officeart/2005/8/layout/target2"/>
    <dgm:cxn modelId="{296D84DE-0BE9-494C-8611-4B22A99B8725}" type="presParOf" srcId="{98289299-0926-4291-ADC9-8CBEF225E9D5}" destId="{ECEFE49C-58DB-4FA5-B062-374008804028}" srcOrd="0" destOrd="0" presId="urn:microsoft.com/office/officeart/2005/8/layout/target2"/>
    <dgm:cxn modelId="{90A43803-AA91-43C7-957F-CDAAE39E6264}" type="presParOf" srcId="{98289299-0926-4291-ADC9-8CBEF225E9D5}" destId="{9B756E51-3018-4BF1-8567-DC3AC2260CD6}" srcOrd="1" destOrd="0" presId="urn:microsoft.com/office/officeart/2005/8/layout/target2"/>
    <dgm:cxn modelId="{4883CB40-2581-4ED0-ADA4-B93FF503C091}" type="presParOf" srcId="{98289299-0926-4291-ADC9-8CBEF225E9D5}" destId="{DD3D67DA-F2A5-42F4-8726-954661ADB1A7}" srcOrd="2" destOrd="0" presId="urn:microsoft.com/office/officeart/2005/8/layout/target2"/>
    <dgm:cxn modelId="{B64FF8F6-FE74-41F4-90C3-B211386229DB}" type="presParOf" srcId="{98289299-0926-4291-ADC9-8CBEF225E9D5}" destId="{4DE484CF-7009-4798-BFD9-E15D6F2E3F97}" srcOrd="3" destOrd="0" presId="urn:microsoft.com/office/officeart/2005/8/layout/target2"/>
    <dgm:cxn modelId="{F9216BCD-1913-4878-9177-8378F2F6A3A8}" type="presParOf" srcId="{98289299-0926-4291-ADC9-8CBEF225E9D5}" destId="{CC2961AC-8063-44CB-9574-914AEE3C38DB}" srcOrd="4" destOrd="0" presId="urn:microsoft.com/office/officeart/2005/8/layout/target2"/>
    <dgm:cxn modelId="{9FDBCB68-2E12-44CA-BA88-AE74D862F264}" type="presParOf" srcId="{98289299-0926-4291-ADC9-8CBEF225E9D5}" destId="{43FB9645-5351-45B7-BAF3-DDE629B2D952}" srcOrd="5" destOrd="0" presId="urn:microsoft.com/office/officeart/2005/8/layout/target2"/>
    <dgm:cxn modelId="{8316B687-28C6-40E0-ACFA-BB039F70341C}" type="presParOf" srcId="{98289299-0926-4291-ADC9-8CBEF225E9D5}" destId="{81068970-6752-47ED-B95C-B0980892E408}" srcOrd="6" destOrd="0" presId="urn:microsoft.com/office/officeart/2005/8/layout/target2"/>
    <dgm:cxn modelId="{EAD139AC-379D-446A-B479-2783B7525496}" type="presParOf" srcId="{98289299-0926-4291-ADC9-8CBEF225E9D5}" destId="{760448DF-42D2-4AD7-9BA0-E54CCD8F131E}" srcOrd="7" destOrd="0" presId="urn:microsoft.com/office/officeart/2005/8/layout/target2"/>
    <dgm:cxn modelId="{1DC6234A-F158-485C-B569-C6B61C2DA73A}" type="presParOf" srcId="{98289299-0926-4291-ADC9-8CBEF225E9D5}" destId="{4EBD4451-C88E-4CB6-B5EE-8923E1C99B03}" srcOrd="8" destOrd="0" presId="urn:microsoft.com/office/officeart/2005/8/layout/target2"/>
    <dgm:cxn modelId="{3A6CE008-8C51-4973-9ACA-24C69852B4D7}" type="presParOf" srcId="{98289299-0926-4291-ADC9-8CBEF225E9D5}" destId="{0C6849A5-AF26-470E-BEBD-591437BBB90D}" srcOrd="9" destOrd="0" presId="urn:microsoft.com/office/officeart/2005/8/layout/target2"/>
    <dgm:cxn modelId="{B35B2A2F-4CD3-48A7-A2D8-DB098CC3086A}" type="presParOf" srcId="{98289299-0926-4291-ADC9-8CBEF225E9D5}" destId="{42D10823-8392-4CF4-A7E3-8C6C83370840}" srcOrd="10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C71CDA-B24A-4733-85CB-BDE934F07341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83C08B5E-A161-42FE-A796-31CA5911B97E}">
      <dgm:prSet phldrT="[Texto]"/>
      <dgm:spPr/>
      <dgm:t>
        <a:bodyPr/>
        <a:lstStyle/>
        <a:p>
          <a:r>
            <a:rPr lang="es-MX" dirty="0">
              <a:solidFill>
                <a:srgbClr val="404040"/>
              </a:solidFill>
              <a:latin typeface="Arial Nova Cond" panose="020B0506020202020204" pitchFamily="34" charset="0"/>
            </a:rPr>
            <a:t>Recursos Fiscales</a:t>
          </a:r>
        </a:p>
      </dgm:t>
    </dgm:pt>
    <dgm:pt modelId="{ED5A2567-C3BA-4DED-B435-74719498F961}" type="parTrans" cxnId="{783EF10B-8AEC-4442-885E-1E9AD6E74145}">
      <dgm:prSet/>
      <dgm:spPr/>
      <dgm:t>
        <a:bodyPr/>
        <a:lstStyle/>
        <a:p>
          <a:endParaRPr lang="es-MX"/>
        </a:p>
      </dgm:t>
    </dgm:pt>
    <dgm:pt modelId="{4CB4BE5F-6AF6-4DB4-82F8-D362E5D40406}" type="sibTrans" cxnId="{783EF10B-8AEC-4442-885E-1E9AD6E74145}">
      <dgm:prSet/>
      <dgm:spPr>
        <a:solidFill>
          <a:srgbClr val="DEC9A2">
            <a:alpha val="50196"/>
          </a:srgbClr>
        </a:solidFill>
      </dgm:spPr>
      <dgm:t>
        <a:bodyPr/>
        <a:lstStyle/>
        <a:p>
          <a:endParaRPr lang="es-MX"/>
        </a:p>
      </dgm:t>
    </dgm:pt>
    <dgm:pt modelId="{1CF91E8F-6C3C-407A-82CC-55C4F590C9F1}">
      <dgm:prSet phldrT="[Texto]"/>
      <dgm:spPr/>
      <dgm:t>
        <a:bodyPr/>
        <a:lstStyle/>
        <a:p>
          <a:r>
            <a:rPr lang="es-MX" dirty="0">
              <a:solidFill>
                <a:srgbClr val="404040"/>
              </a:solidFill>
              <a:latin typeface="Arial Nova Cond" panose="020B0506020202020204" pitchFamily="34" charset="0"/>
            </a:rPr>
            <a:t>Recursos Propios</a:t>
          </a:r>
        </a:p>
      </dgm:t>
    </dgm:pt>
    <dgm:pt modelId="{7F880A44-5825-4FAB-BF77-49C99DFBD639}" type="parTrans" cxnId="{AA9D24AB-795D-4047-AEC2-4E222F602126}">
      <dgm:prSet/>
      <dgm:spPr/>
      <dgm:t>
        <a:bodyPr/>
        <a:lstStyle/>
        <a:p>
          <a:endParaRPr lang="es-MX"/>
        </a:p>
      </dgm:t>
    </dgm:pt>
    <dgm:pt modelId="{6B869530-84FC-4600-9947-B03ED0EC382D}" type="sibTrans" cxnId="{AA9D24AB-795D-4047-AEC2-4E222F602126}">
      <dgm:prSet/>
      <dgm:spPr>
        <a:solidFill>
          <a:srgbClr val="DEC9A2"/>
        </a:solidFill>
      </dgm:spPr>
      <dgm:t>
        <a:bodyPr/>
        <a:lstStyle/>
        <a:p>
          <a:endParaRPr lang="es-MX"/>
        </a:p>
      </dgm:t>
    </dgm:pt>
    <dgm:pt modelId="{EECEE8A3-4A5F-4E40-8890-CFFE7F9CFAEB}">
      <dgm:prSet phldrT="[Texto]"/>
      <dgm:spPr/>
      <dgm:t>
        <a:bodyPr/>
        <a:lstStyle/>
        <a:p>
          <a:r>
            <a:rPr lang="es-MX" dirty="0">
              <a:solidFill>
                <a:srgbClr val="404040"/>
              </a:solidFill>
              <a:latin typeface="Arial Nova Cond" panose="020B0506020202020204" pitchFamily="34" charset="0"/>
            </a:rPr>
            <a:t>Fideicomisos</a:t>
          </a:r>
        </a:p>
      </dgm:t>
    </dgm:pt>
    <dgm:pt modelId="{336EECD3-0D9D-4546-BFF3-935387DD73A6}" type="parTrans" cxnId="{E9DA17A5-21D8-44B2-A6B0-F49C0A6490B4}">
      <dgm:prSet/>
      <dgm:spPr/>
      <dgm:t>
        <a:bodyPr/>
        <a:lstStyle/>
        <a:p>
          <a:endParaRPr lang="es-MX"/>
        </a:p>
      </dgm:t>
    </dgm:pt>
    <dgm:pt modelId="{5560912B-32F6-4EA8-B0BE-88FE6B5628D3}" type="sibTrans" cxnId="{E9DA17A5-21D8-44B2-A6B0-F49C0A6490B4}">
      <dgm:prSet/>
      <dgm:spPr>
        <a:solidFill>
          <a:srgbClr val="DEC9A2"/>
        </a:solidFill>
      </dgm:spPr>
      <dgm:t>
        <a:bodyPr/>
        <a:lstStyle/>
        <a:p>
          <a:endParaRPr lang="es-MX"/>
        </a:p>
      </dgm:t>
    </dgm:pt>
    <dgm:pt modelId="{23495253-9C0B-4F83-9A90-5CF0C62DB375}" type="pres">
      <dgm:prSet presAssocID="{0DC71CDA-B24A-4733-85CB-BDE934F07341}" presName="Name0" presStyleCnt="0">
        <dgm:presLayoutVars>
          <dgm:chMax/>
          <dgm:chPref/>
          <dgm:dir/>
        </dgm:presLayoutVars>
      </dgm:prSet>
      <dgm:spPr/>
    </dgm:pt>
    <dgm:pt modelId="{032B87A6-40BE-4EE7-B04B-AE33348F87AE}" type="pres">
      <dgm:prSet presAssocID="{83C08B5E-A161-42FE-A796-31CA5911B97E}" presName="composite" presStyleCnt="0">
        <dgm:presLayoutVars>
          <dgm:chMax val="1"/>
          <dgm:chPref val="1"/>
        </dgm:presLayoutVars>
      </dgm:prSet>
      <dgm:spPr/>
    </dgm:pt>
    <dgm:pt modelId="{740B40CD-51B7-4489-8BD8-E804A14657B6}" type="pres">
      <dgm:prSet presAssocID="{83C08B5E-A161-42FE-A796-31CA5911B97E}" presName="Accent" presStyleLbl="trAlignAcc1" presStyleIdx="0" presStyleCnt="3">
        <dgm:presLayoutVars>
          <dgm:chMax val="0"/>
          <dgm:chPref val="0"/>
        </dgm:presLayoutVars>
      </dgm:prSet>
      <dgm:spPr>
        <a:ln>
          <a:solidFill>
            <a:srgbClr val="245C4F"/>
          </a:solidFill>
        </a:ln>
      </dgm:spPr>
    </dgm:pt>
    <dgm:pt modelId="{75BCBD97-A989-453F-9FD3-E6FD7037C308}" type="pres">
      <dgm:prSet presAssocID="{83C08B5E-A161-42FE-A796-31CA5911B97E}" presName="Image" presStyleLbl="alignImgPlace1" presStyleIdx="0" presStyleCnt="3">
        <dgm:presLayoutVars>
          <dgm:chMax val="0"/>
          <dgm:chPref val="0"/>
        </dgm:presLayoutVars>
      </dgm:prSet>
      <dgm:spPr>
        <a:solidFill>
          <a:srgbClr val="245C4F"/>
        </a:solidFill>
      </dgm:spPr>
    </dgm:pt>
    <dgm:pt modelId="{F29F9272-C4D9-4AD0-9F20-0853CA6D5C67}" type="pres">
      <dgm:prSet presAssocID="{83C08B5E-A161-42FE-A796-31CA5911B97E}" presName="ChildComposite" presStyleCnt="0"/>
      <dgm:spPr/>
    </dgm:pt>
    <dgm:pt modelId="{C3EF568D-64AE-484E-997E-51AEA3D8C09A}" type="pres">
      <dgm:prSet presAssocID="{83C08B5E-A161-42FE-A796-31CA5911B97E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0D3487BD-9FE5-4140-B14D-B72AF6959F01}" type="pres">
      <dgm:prSet presAssocID="{83C08B5E-A161-42FE-A796-31CA5911B97E}" presName="Parent" presStyleLbl="revTx" presStyleIdx="0" presStyleCnt="3">
        <dgm:presLayoutVars>
          <dgm:chMax val="1"/>
          <dgm:chPref val="0"/>
          <dgm:bulletEnabled val="1"/>
        </dgm:presLayoutVars>
      </dgm:prSet>
      <dgm:spPr/>
    </dgm:pt>
    <dgm:pt modelId="{2DB896A3-7CFC-48DB-B223-12752D5A5835}" type="pres">
      <dgm:prSet presAssocID="{4CB4BE5F-6AF6-4DB4-82F8-D362E5D40406}" presName="sibTrans" presStyleCnt="0"/>
      <dgm:spPr/>
    </dgm:pt>
    <dgm:pt modelId="{6C20CF56-2620-435D-9D82-D57601A2AFEC}" type="pres">
      <dgm:prSet presAssocID="{1CF91E8F-6C3C-407A-82CC-55C4F590C9F1}" presName="composite" presStyleCnt="0">
        <dgm:presLayoutVars>
          <dgm:chMax val="1"/>
          <dgm:chPref val="1"/>
        </dgm:presLayoutVars>
      </dgm:prSet>
      <dgm:spPr/>
    </dgm:pt>
    <dgm:pt modelId="{2C2219EF-B256-4A46-B717-72B961FE5E4E}" type="pres">
      <dgm:prSet presAssocID="{1CF91E8F-6C3C-407A-82CC-55C4F590C9F1}" presName="Accent" presStyleLbl="trAlignAcc1" presStyleIdx="1" presStyleCnt="3">
        <dgm:presLayoutVars>
          <dgm:chMax val="0"/>
          <dgm:chPref val="0"/>
        </dgm:presLayoutVars>
      </dgm:prSet>
      <dgm:spPr>
        <a:ln>
          <a:solidFill>
            <a:srgbClr val="245C4F"/>
          </a:solidFill>
        </a:ln>
      </dgm:spPr>
    </dgm:pt>
    <dgm:pt modelId="{2F6A3102-09F0-4ACC-BF76-02072E33B3D4}" type="pres">
      <dgm:prSet presAssocID="{1CF91E8F-6C3C-407A-82CC-55C4F590C9F1}" presName="Image" presStyleLbl="alignImgPlace1" presStyleIdx="1" presStyleCnt="3">
        <dgm:presLayoutVars>
          <dgm:chMax val="0"/>
          <dgm:chPref val="0"/>
        </dgm:presLayoutVars>
      </dgm:prSet>
      <dgm:spPr>
        <a:solidFill>
          <a:srgbClr val="245C4F"/>
        </a:solidFill>
      </dgm:spPr>
    </dgm:pt>
    <dgm:pt modelId="{C36C9C98-5F74-4692-8A30-8708BDEDF6B8}" type="pres">
      <dgm:prSet presAssocID="{1CF91E8F-6C3C-407A-82CC-55C4F590C9F1}" presName="ChildComposite" presStyleCnt="0"/>
      <dgm:spPr/>
    </dgm:pt>
    <dgm:pt modelId="{278CD35B-CACE-43BB-96C3-5B0A1DEDDCFB}" type="pres">
      <dgm:prSet presAssocID="{1CF91E8F-6C3C-407A-82CC-55C4F590C9F1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EAE4A7B4-EEF4-4BDA-826C-A1D1B9E737F3}" type="pres">
      <dgm:prSet presAssocID="{1CF91E8F-6C3C-407A-82CC-55C4F590C9F1}" presName="Parent" presStyleLbl="revTx" presStyleIdx="1" presStyleCnt="3">
        <dgm:presLayoutVars>
          <dgm:chMax val="1"/>
          <dgm:chPref val="0"/>
          <dgm:bulletEnabled val="1"/>
        </dgm:presLayoutVars>
      </dgm:prSet>
      <dgm:spPr/>
    </dgm:pt>
    <dgm:pt modelId="{053D971F-CD33-4BD1-9C78-02D358A55719}" type="pres">
      <dgm:prSet presAssocID="{6B869530-84FC-4600-9947-B03ED0EC382D}" presName="sibTrans" presStyleCnt="0"/>
      <dgm:spPr/>
    </dgm:pt>
    <dgm:pt modelId="{B8F2466B-E20B-4223-BC1A-9195CE9E6C90}" type="pres">
      <dgm:prSet presAssocID="{EECEE8A3-4A5F-4E40-8890-CFFE7F9CFAEB}" presName="composite" presStyleCnt="0">
        <dgm:presLayoutVars>
          <dgm:chMax val="1"/>
          <dgm:chPref val="1"/>
        </dgm:presLayoutVars>
      </dgm:prSet>
      <dgm:spPr/>
    </dgm:pt>
    <dgm:pt modelId="{92C5BECC-C2B0-43AD-A7C9-A5F6EB09FD7B}" type="pres">
      <dgm:prSet presAssocID="{EECEE8A3-4A5F-4E40-8890-CFFE7F9CFAEB}" presName="Accent" presStyleLbl="trAlignAcc1" presStyleIdx="2" presStyleCnt="3">
        <dgm:presLayoutVars>
          <dgm:chMax val="0"/>
          <dgm:chPref val="0"/>
        </dgm:presLayoutVars>
      </dgm:prSet>
      <dgm:spPr>
        <a:ln>
          <a:solidFill>
            <a:srgbClr val="245C4F"/>
          </a:solidFill>
        </a:ln>
      </dgm:spPr>
    </dgm:pt>
    <dgm:pt modelId="{24D9663A-13A6-4F4C-B3D9-1BECF0B562BF}" type="pres">
      <dgm:prSet presAssocID="{EECEE8A3-4A5F-4E40-8890-CFFE7F9CFAEB}" presName="Image" presStyleLbl="alignImgPlace1" presStyleIdx="2" presStyleCnt="3">
        <dgm:presLayoutVars>
          <dgm:chMax val="0"/>
          <dgm:chPref val="0"/>
        </dgm:presLayoutVars>
      </dgm:prSet>
      <dgm:spPr>
        <a:solidFill>
          <a:srgbClr val="245C4F"/>
        </a:solidFill>
      </dgm:spPr>
    </dgm:pt>
    <dgm:pt modelId="{65898342-AA5A-4DF9-95F4-82EA5DAA2109}" type="pres">
      <dgm:prSet presAssocID="{EECEE8A3-4A5F-4E40-8890-CFFE7F9CFAEB}" presName="ChildComposite" presStyleCnt="0"/>
      <dgm:spPr/>
    </dgm:pt>
    <dgm:pt modelId="{E2FCADD6-439D-4353-B72D-E7FC9BCAB032}" type="pres">
      <dgm:prSet presAssocID="{EECEE8A3-4A5F-4E40-8890-CFFE7F9CFAEB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67CD98A-60D4-4B4F-BF2E-098623BDEECA}" type="pres">
      <dgm:prSet presAssocID="{EECEE8A3-4A5F-4E40-8890-CFFE7F9CFAEB}" presName="Parent" presStyleLbl="revTx" presStyleIdx="2" presStyleCnt="3">
        <dgm:presLayoutVars>
          <dgm:chMax val="1"/>
          <dgm:chPref val="0"/>
          <dgm:bulletEnabled val="1"/>
        </dgm:presLayoutVars>
      </dgm:prSet>
      <dgm:spPr/>
    </dgm:pt>
  </dgm:ptLst>
  <dgm:cxnLst>
    <dgm:cxn modelId="{783EF10B-8AEC-4442-885E-1E9AD6E74145}" srcId="{0DC71CDA-B24A-4733-85CB-BDE934F07341}" destId="{83C08B5E-A161-42FE-A796-31CA5911B97E}" srcOrd="0" destOrd="0" parTransId="{ED5A2567-C3BA-4DED-B435-74719498F961}" sibTransId="{4CB4BE5F-6AF6-4DB4-82F8-D362E5D40406}"/>
    <dgm:cxn modelId="{CE060F68-6707-44F0-A0B2-03BF384AB9F0}" type="presOf" srcId="{1CF91E8F-6C3C-407A-82CC-55C4F590C9F1}" destId="{EAE4A7B4-EEF4-4BDA-826C-A1D1B9E737F3}" srcOrd="0" destOrd="0" presId="urn:microsoft.com/office/officeart/2008/layout/CaptionedPictures"/>
    <dgm:cxn modelId="{E9DA17A5-21D8-44B2-A6B0-F49C0A6490B4}" srcId="{0DC71CDA-B24A-4733-85CB-BDE934F07341}" destId="{EECEE8A3-4A5F-4E40-8890-CFFE7F9CFAEB}" srcOrd="2" destOrd="0" parTransId="{336EECD3-0D9D-4546-BFF3-935387DD73A6}" sibTransId="{5560912B-32F6-4EA8-B0BE-88FE6B5628D3}"/>
    <dgm:cxn modelId="{AA9D24AB-795D-4047-AEC2-4E222F602126}" srcId="{0DC71CDA-B24A-4733-85CB-BDE934F07341}" destId="{1CF91E8F-6C3C-407A-82CC-55C4F590C9F1}" srcOrd="1" destOrd="0" parTransId="{7F880A44-5825-4FAB-BF77-49C99DFBD639}" sibTransId="{6B869530-84FC-4600-9947-B03ED0EC382D}"/>
    <dgm:cxn modelId="{77FB63C4-993C-4B79-AD53-C7E1613A6D65}" type="presOf" srcId="{0DC71CDA-B24A-4733-85CB-BDE934F07341}" destId="{23495253-9C0B-4F83-9A90-5CF0C62DB375}" srcOrd="0" destOrd="0" presId="urn:microsoft.com/office/officeart/2008/layout/CaptionedPictures"/>
    <dgm:cxn modelId="{CB6321C7-2655-4F87-9089-A3A3C05484D9}" type="presOf" srcId="{EECEE8A3-4A5F-4E40-8890-CFFE7F9CFAEB}" destId="{867CD98A-60D4-4B4F-BF2E-098623BDEECA}" srcOrd="0" destOrd="0" presId="urn:microsoft.com/office/officeart/2008/layout/CaptionedPictures"/>
    <dgm:cxn modelId="{D337FFD9-47F8-429D-A8F9-2282C4A24301}" type="presOf" srcId="{83C08B5E-A161-42FE-A796-31CA5911B97E}" destId="{0D3487BD-9FE5-4140-B14D-B72AF6959F01}" srcOrd="0" destOrd="0" presId="urn:microsoft.com/office/officeart/2008/layout/CaptionedPictures"/>
    <dgm:cxn modelId="{A41D9361-AF37-4578-A72D-2B4E9F9066A6}" type="presParOf" srcId="{23495253-9C0B-4F83-9A90-5CF0C62DB375}" destId="{032B87A6-40BE-4EE7-B04B-AE33348F87AE}" srcOrd="0" destOrd="0" presId="urn:microsoft.com/office/officeart/2008/layout/CaptionedPictures"/>
    <dgm:cxn modelId="{7BADCF67-4941-4609-A8F9-1BB938809EAD}" type="presParOf" srcId="{032B87A6-40BE-4EE7-B04B-AE33348F87AE}" destId="{740B40CD-51B7-4489-8BD8-E804A14657B6}" srcOrd="0" destOrd="0" presId="urn:microsoft.com/office/officeart/2008/layout/CaptionedPictures"/>
    <dgm:cxn modelId="{3A9D40DF-3316-42B6-900D-BF8DAC08CDA0}" type="presParOf" srcId="{032B87A6-40BE-4EE7-B04B-AE33348F87AE}" destId="{75BCBD97-A989-453F-9FD3-E6FD7037C308}" srcOrd="1" destOrd="0" presId="urn:microsoft.com/office/officeart/2008/layout/CaptionedPictures"/>
    <dgm:cxn modelId="{D848346F-3D11-4340-AE69-4C618EF39E27}" type="presParOf" srcId="{032B87A6-40BE-4EE7-B04B-AE33348F87AE}" destId="{F29F9272-C4D9-4AD0-9F20-0853CA6D5C67}" srcOrd="2" destOrd="0" presId="urn:microsoft.com/office/officeart/2008/layout/CaptionedPictures"/>
    <dgm:cxn modelId="{C2E6D338-93C0-499C-966B-5E262AD3D2CF}" type="presParOf" srcId="{F29F9272-C4D9-4AD0-9F20-0853CA6D5C67}" destId="{C3EF568D-64AE-484E-997E-51AEA3D8C09A}" srcOrd="0" destOrd="0" presId="urn:microsoft.com/office/officeart/2008/layout/CaptionedPictures"/>
    <dgm:cxn modelId="{7144493F-6DD1-4E3E-B5DE-1768D3C20E3F}" type="presParOf" srcId="{F29F9272-C4D9-4AD0-9F20-0853CA6D5C67}" destId="{0D3487BD-9FE5-4140-B14D-B72AF6959F01}" srcOrd="1" destOrd="0" presId="urn:microsoft.com/office/officeart/2008/layout/CaptionedPictures"/>
    <dgm:cxn modelId="{DA2B086F-374E-4911-B16B-927B1B83AD0F}" type="presParOf" srcId="{23495253-9C0B-4F83-9A90-5CF0C62DB375}" destId="{2DB896A3-7CFC-48DB-B223-12752D5A5835}" srcOrd="1" destOrd="0" presId="urn:microsoft.com/office/officeart/2008/layout/CaptionedPictures"/>
    <dgm:cxn modelId="{F5A39738-858A-43C7-82BF-F70F1BCC5FBA}" type="presParOf" srcId="{23495253-9C0B-4F83-9A90-5CF0C62DB375}" destId="{6C20CF56-2620-435D-9D82-D57601A2AFEC}" srcOrd="2" destOrd="0" presId="urn:microsoft.com/office/officeart/2008/layout/CaptionedPictures"/>
    <dgm:cxn modelId="{F683871B-8394-45EB-A863-CF55374AE05A}" type="presParOf" srcId="{6C20CF56-2620-435D-9D82-D57601A2AFEC}" destId="{2C2219EF-B256-4A46-B717-72B961FE5E4E}" srcOrd="0" destOrd="0" presId="urn:microsoft.com/office/officeart/2008/layout/CaptionedPictures"/>
    <dgm:cxn modelId="{B834CE8D-61F9-49C4-AFCA-BB7DAA32ACF3}" type="presParOf" srcId="{6C20CF56-2620-435D-9D82-D57601A2AFEC}" destId="{2F6A3102-09F0-4ACC-BF76-02072E33B3D4}" srcOrd="1" destOrd="0" presId="urn:microsoft.com/office/officeart/2008/layout/CaptionedPictures"/>
    <dgm:cxn modelId="{64DDF5AB-CDDB-423F-BE4C-61219E4A110B}" type="presParOf" srcId="{6C20CF56-2620-435D-9D82-D57601A2AFEC}" destId="{C36C9C98-5F74-4692-8A30-8708BDEDF6B8}" srcOrd="2" destOrd="0" presId="urn:microsoft.com/office/officeart/2008/layout/CaptionedPictures"/>
    <dgm:cxn modelId="{8C4F7AE0-BF2D-4E02-9681-6749BCC131EA}" type="presParOf" srcId="{C36C9C98-5F74-4692-8A30-8708BDEDF6B8}" destId="{278CD35B-CACE-43BB-96C3-5B0A1DEDDCFB}" srcOrd="0" destOrd="0" presId="urn:microsoft.com/office/officeart/2008/layout/CaptionedPictures"/>
    <dgm:cxn modelId="{907D7A82-CC74-4263-A109-E7615C77C500}" type="presParOf" srcId="{C36C9C98-5F74-4692-8A30-8708BDEDF6B8}" destId="{EAE4A7B4-EEF4-4BDA-826C-A1D1B9E737F3}" srcOrd="1" destOrd="0" presId="urn:microsoft.com/office/officeart/2008/layout/CaptionedPictures"/>
    <dgm:cxn modelId="{1AD52C10-6687-4454-828C-101B0835076E}" type="presParOf" srcId="{23495253-9C0B-4F83-9A90-5CF0C62DB375}" destId="{053D971F-CD33-4BD1-9C78-02D358A55719}" srcOrd="3" destOrd="0" presId="urn:microsoft.com/office/officeart/2008/layout/CaptionedPictures"/>
    <dgm:cxn modelId="{F75F7FBA-81BF-4DF4-963C-04E4E6D8D53A}" type="presParOf" srcId="{23495253-9C0B-4F83-9A90-5CF0C62DB375}" destId="{B8F2466B-E20B-4223-BC1A-9195CE9E6C90}" srcOrd="4" destOrd="0" presId="urn:microsoft.com/office/officeart/2008/layout/CaptionedPictures"/>
    <dgm:cxn modelId="{43CAE752-CA0E-442D-B68C-764C0D7B73D4}" type="presParOf" srcId="{B8F2466B-E20B-4223-BC1A-9195CE9E6C90}" destId="{92C5BECC-C2B0-43AD-A7C9-A5F6EB09FD7B}" srcOrd="0" destOrd="0" presId="urn:microsoft.com/office/officeart/2008/layout/CaptionedPictures"/>
    <dgm:cxn modelId="{3C943789-A92C-476A-983F-BF12A425DF60}" type="presParOf" srcId="{B8F2466B-E20B-4223-BC1A-9195CE9E6C90}" destId="{24D9663A-13A6-4F4C-B3D9-1BECF0B562BF}" srcOrd="1" destOrd="0" presId="urn:microsoft.com/office/officeart/2008/layout/CaptionedPictures"/>
    <dgm:cxn modelId="{CC26D5E3-B9C6-408C-8169-A4B07A872B77}" type="presParOf" srcId="{B8F2466B-E20B-4223-BC1A-9195CE9E6C90}" destId="{65898342-AA5A-4DF9-95F4-82EA5DAA2109}" srcOrd="2" destOrd="0" presId="urn:microsoft.com/office/officeart/2008/layout/CaptionedPictures"/>
    <dgm:cxn modelId="{27531BA4-20AB-44D0-95AB-97BE470B0889}" type="presParOf" srcId="{65898342-AA5A-4DF9-95F4-82EA5DAA2109}" destId="{E2FCADD6-439D-4353-B72D-E7FC9BCAB032}" srcOrd="0" destOrd="0" presId="urn:microsoft.com/office/officeart/2008/layout/CaptionedPictures"/>
    <dgm:cxn modelId="{2196272B-BA86-414E-8734-DDC31DB16351}" type="presParOf" srcId="{65898342-AA5A-4DF9-95F4-82EA5DAA2109}" destId="{867CD98A-60D4-4B4F-BF2E-098623BDEECA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F0A1C3A-6E6B-4355-9EDA-10A6B8871A9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61BD1D1B-EB1F-440F-9F1D-597D39C3E83D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b="0" dirty="0">
              <a:solidFill>
                <a:srgbClr val="404040"/>
              </a:solidFill>
              <a:latin typeface="Arial Nova Cond" panose="020B0506020202020204" pitchFamily="34" charset="0"/>
            </a:rPr>
            <a:t>Asamblea General</a:t>
          </a:r>
          <a:endParaRPr lang="es-MX" sz="1200" b="0" dirty="0">
            <a:solidFill>
              <a:srgbClr val="404040"/>
            </a:solidFill>
          </a:endParaRPr>
        </a:p>
      </dgm:t>
    </dgm:pt>
    <dgm:pt modelId="{4D0C4917-536A-4E6D-9D81-4E187A832AF9}" type="parTrans" cxnId="{2390E2AA-589C-400A-B27F-4F6E4F0E0861}">
      <dgm:prSet/>
      <dgm:spPr/>
      <dgm:t>
        <a:bodyPr/>
        <a:lstStyle/>
        <a:p>
          <a:endParaRPr lang="es-MX" sz="1200"/>
        </a:p>
      </dgm:t>
    </dgm:pt>
    <dgm:pt modelId="{ED0BE2BF-2841-40DA-98EA-76A58287C8AE}" type="sibTrans" cxnId="{2390E2AA-589C-400A-B27F-4F6E4F0E0861}">
      <dgm:prSet/>
      <dgm:spPr/>
      <dgm:t>
        <a:bodyPr/>
        <a:lstStyle/>
        <a:p>
          <a:endParaRPr lang="es-MX" sz="1200"/>
        </a:p>
      </dgm:t>
    </dgm:pt>
    <dgm:pt modelId="{51F3949C-1044-433E-AFA6-7DB37BA36841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b="0" dirty="0">
              <a:solidFill>
                <a:srgbClr val="404040"/>
              </a:solidFill>
              <a:latin typeface="Arial Nova Cond" panose="020B0506020202020204" pitchFamily="34" charset="0"/>
            </a:rPr>
            <a:t>Consejo Directivo</a:t>
          </a:r>
          <a:endParaRPr lang="es-MX" sz="1200" b="0" dirty="0">
            <a:solidFill>
              <a:srgbClr val="404040"/>
            </a:solidFill>
          </a:endParaRPr>
        </a:p>
      </dgm:t>
    </dgm:pt>
    <dgm:pt modelId="{05520534-8968-4498-835D-627378386168}" type="parTrans" cxnId="{C32B10BB-CA4C-4C0F-9C3E-8EABB2F13DDB}">
      <dgm:prSet/>
      <dgm:spPr/>
      <dgm:t>
        <a:bodyPr/>
        <a:lstStyle/>
        <a:p>
          <a:endParaRPr lang="es-MX" sz="1200"/>
        </a:p>
      </dgm:t>
    </dgm:pt>
    <dgm:pt modelId="{931AB972-77A3-4DEB-980A-8713CE73888F}" type="sibTrans" cxnId="{C32B10BB-CA4C-4C0F-9C3E-8EABB2F13DDB}">
      <dgm:prSet/>
      <dgm:spPr/>
      <dgm:t>
        <a:bodyPr/>
        <a:lstStyle/>
        <a:p>
          <a:endParaRPr lang="es-MX" sz="1200"/>
        </a:p>
      </dgm:t>
    </dgm:pt>
    <dgm:pt modelId="{0D27E7D6-5DDF-42E1-9736-B3F67D0BCE4F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b="0" dirty="0">
              <a:solidFill>
                <a:srgbClr val="404040"/>
              </a:solidFill>
              <a:latin typeface="Arial Nova Cond" panose="020B0506020202020204" pitchFamily="34" charset="0"/>
            </a:rPr>
            <a:t>Dirección General de la Asociación</a:t>
          </a:r>
          <a:endParaRPr lang="es-MX" sz="1200" b="0" dirty="0">
            <a:solidFill>
              <a:srgbClr val="404040"/>
            </a:solidFill>
          </a:endParaRPr>
        </a:p>
      </dgm:t>
    </dgm:pt>
    <dgm:pt modelId="{B9A1E56F-A52B-436F-9383-87FF10B0C997}" type="parTrans" cxnId="{957C8F13-811F-4B67-94D0-65FCBBF41322}">
      <dgm:prSet/>
      <dgm:spPr/>
      <dgm:t>
        <a:bodyPr/>
        <a:lstStyle/>
        <a:p>
          <a:endParaRPr lang="es-MX" sz="1200"/>
        </a:p>
      </dgm:t>
    </dgm:pt>
    <dgm:pt modelId="{56D3961D-8E61-4CA8-9FB3-688F0F9062BB}" type="sibTrans" cxnId="{957C8F13-811F-4B67-94D0-65FCBBF41322}">
      <dgm:prSet/>
      <dgm:spPr/>
      <dgm:t>
        <a:bodyPr/>
        <a:lstStyle/>
        <a:p>
          <a:endParaRPr lang="es-MX" sz="1200"/>
        </a:p>
      </dgm:t>
    </dgm:pt>
    <dgm:pt modelId="{821318B4-0D9A-4112-A0A4-368826012999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b="0" dirty="0">
              <a:solidFill>
                <a:srgbClr val="404040"/>
              </a:solidFill>
              <a:latin typeface="Arial Nova Cond" panose="020B0506020202020204" pitchFamily="34" charset="0"/>
            </a:rPr>
            <a:t>Secretaría Académica</a:t>
          </a:r>
          <a:endParaRPr lang="es-MX" sz="1200" b="0" dirty="0">
            <a:solidFill>
              <a:srgbClr val="404040"/>
            </a:solidFill>
          </a:endParaRPr>
        </a:p>
      </dgm:t>
    </dgm:pt>
    <dgm:pt modelId="{E977FBB5-5A3E-4136-94FD-EF2B197C9A41}" type="parTrans" cxnId="{243829E0-743D-48DE-9CA0-55BD7A5A1A2E}">
      <dgm:prSet/>
      <dgm:spPr/>
      <dgm:t>
        <a:bodyPr/>
        <a:lstStyle/>
        <a:p>
          <a:endParaRPr lang="es-MX" sz="1200"/>
        </a:p>
      </dgm:t>
    </dgm:pt>
    <dgm:pt modelId="{CA0B424B-6185-4BC3-BF73-B8164D25A661}" type="sibTrans" cxnId="{243829E0-743D-48DE-9CA0-55BD7A5A1A2E}">
      <dgm:prSet/>
      <dgm:spPr/>
      <dgm:t>
        <a:bodyPr/>
        <a:lstStyle/>
        <a:p>
          <a:endParaRPr lang="es-MX" sz="1200"/>
        </a:p>
      </dgm:t>
    </dgm:pt>
    <dgm:pt modelId="{95B11A91-8460-43C0-8834-EBF50894601D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b="0" dirty="0">
              <a:solidFill>
                <a:srgbClr val="404040"/>
              </a:solidFill>
              <a:latin typeface="Arial Nova Cond" panose="020B0506020202020204" pitchFamily="34" charset="0"/>
            </a:rPr>
            <a:t>Secretaría de Vinculación</a:t>
          </a:r>
          <a:endParaRPr lang="es-MX" sz="1200" b="0" dirty="0">
            <a:solidFill>
              <a:srgbClr val="404040"/>
            </a:solidFill>
          </a:endParaRPr>
        </a:p>
      </dgm:t>
    </dgm:pt>
    <dgm:pt modelId="{C14A8B59-A931-42F7-9CC9-6FB8DC7AD864}" type="parTrans" cxnId="{5892F3C9-D7F5-43A9-A0B5-F322C07CC95D}">
      <dgm:prSet/>
      <dgm:spPr/>
      <dgm:t>
        <a:bodyPr/>
        <a:lstStyle/>
        <a:p>
          <a:endParaRPr lang="es-MX" sz="1200"/>
        </a:p>
      </dgm:t>
    </dgm:pt>
    <dgm:pt modelId="{A3B252CA-649B-4330-98CB-9C8B1D21D5A6}" type="sibTrans" cxnId="{5892F3C9-D7F5-43A9-A0B5-F322C07CC95D}">
      <dgm:prSet/>
      <dgm:spPr/>
      <dgm:t>
        <a:bodyPr/>
        <a:lstStyle/>
        <a:p>
          <a:endParaRPr lang="es-MX" sz="1200"/>
        </a:p>
      </dgm:t>
    </dgm:pt>
    <dgm:pt modelId="{FB155E0B-5001-41BD-9FA3-9C7E06AF8928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b="0" dirty="0">
              <a:solidFill>
                <a:srgbClr val="404040"/>
              </a:solidFill>
              <a:latin typeface="Arial Nova Cond" panose="020B0506020202020204" pitchFamily="34" charset="0"/>
            </a:rPr>
            <a:t>Consejo Académico Administrativo</a:t>
          </a:r>
          <a:endParaRPr lang="es-MX" sz="1200" b="0" dirty="0">
            <a:solidFill>
              <a:srgbClr val="404040"/>
            </a:solidFill>
          </a:endParaRPr>
        </a:p>
      </dgm:t>
    </dgm:pt>
    <dgm:pt modelId="{82923E50-F214-45BE-97AB-A3F9CF6D586F}" type="parTrans" cxnId="{816F18FC-E32B-4110-AAC7-6230586CB970}">
      <dgm:prSet/>
      <dgm:spPr/>
      <dgm:t>
        <a:bodyPr/>
        <a:lstStyle/>
        <a:p>
          <a:endParaRPr lang="es-MX" sz="1200"/>
        </a:p>
      </dgm:t>
    </dgm:pt>
    <dgm:pt modelId="{CA350F9E-6371-4CE0-99AF-8C0F8B7F75D2}" type="sibTrans" cxnId="{816F18FC-E32B-4110-AAC7-6230586CB970}">
      <dgm:prSet/>
      <dgm:spPr/>
      <dgm:t>
        <a:bodyPr/>
        <a:lstStyle/>
        <a:p>
          <a:endParaRPr lang="es-MX" sz="1200"/>
        </a:p>
      </dgm:t>
    </dgm:pt>
    <dgm:pt modelId="{54F3FA7B-181A-4A33-A26C-CA4664BB5FD9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b="0" dirty="0">
              <a:solidFill>
                <a:srgbClr val="404040"/>
              </a:solidFill>
              <a:latin typeface="Arial Nova Cond" panose="020B0506020202020204" pitchFamily="34" charset="0"/>
            </a:rPr>
            <a:t>Consejo Académico</a:t>
          </a:r>
          <a:endParaRPr lang="es-MX" sz="1200" b="0" dirty="0">
            <a:solidFill>
              <a:srgbClr val="404040"/>
            </a:solidFill>
          </a:endParaRPr>
        </a:p>
      </dgm:t>
    </dgm:pt>
    <dgm:pt modelId="{4873B201-5D1C-46CA-BBB9-FCDE5118A952}" type="parTrans" cxnId="{EB3ED757-9DB6-46D0-937A-DFF004EEC119}">
      <dgm:prSet/>
      <dgm:spPr/>
      <dgm:t>
        <a:bodyPr/>
        <a:lstStyle/>
        <a:p>
          <a:endParaRPr lang="es-MX" sz="1200"/>
        </a:p>
      </dgm:t>
    </dgm:pt>
    <dgm:pt modelId="{A393B5C6-1F68-4478-86D5-CB4FD3376E46}" type="sibTrans" cxnId="{EB3ED757-9DB6-46D0-937A-DFF004EEC119}">
      <dgm:prSet/>
      <dgm:spPr/>
      <dgm:t>
        <a:bodyPr/>
        <a:lstStyle/>
        <a:p>
          <a:endParaRPr lang="es-MX" sz="1200"/>
        </a:p>
      </dgm:t>
    </dgm:pt>
    <dgm:pt modelId="{EB716BAE-3100-4DA2-A202-B78375F524E7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b="0" dirty="0">
              <a:solidFill>
                <a:srgbClr val="404040"/>
              </a:solidFill>
              <a:latin typeface="Arial Nova Cond" panose="020B0506020202020204" pitchFamily="34" charset="0"/>
            </a:rPr>
            <a:t>Comisión Académica Dictaminadora</a:t>
          </a:r>
          <a:endParaRPr lang="es-MX" sz="1200" b="0" dirty="0">
            <a:solidFill>
              <a:srgbClr val="404040"/>
            </a:solidFill>
          </a:endParaRPr>
        </a:p>
      </dgm:t>
    </dgm:pt>
    <dgm:pt modelId="{093BB1C1-7F5B-4BC4-A80A-71D1A45E59F3}" type="parTrans" cxnId="{8B616977-EE01-4BD9-914B-A70BB488710D}">
      <dgm:prSet/>
      <dgm:spPr/>
      <dgm:t>
        <a:bodyPr/>
        <a:lstStyle/>
        <a:p>
          <a:endParaRPr lang="es-MX" sz="1200"/>
        </a:p>
      </dgm:t>
    </dgm:pt>
    <dgm:pt modelId="{1BA77761-71CA-4EE0-AEB8-EFF603A0A859}" type="sibTrans" cxnId="{8B616977-EE01-4BD9-914B-A70BB488710D}">
      <dgm:prSet/>
      <dgm:spPr/>
      <dgm:t>
        <a:bodyPr/>
        <a:lstStyle/>
        <a:p>
          <a:endParaRPr lang="es-MX" sz="1200"/>
        </a:p>
      </dgm:t>
    </dgm:pt>
    <dgm:pt modelId="{A1922F09-5306-47F9-A16B-A753C960B415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b="0" dirty="0">
              <a:solidFill>
                <a:srgbClr val="404040"/>
              </a:solidFill>
              <a:latin typeface="Arial Nova Cond" panose="020B0506020202020204" pitchFamily="34" charset="0"/>
            </a:rPr>
            <a:t>Comité Externo de Evaluación</a:t>
          </a:r>
          <a:endParaRPr lang="es-MX" sz="1200" b="0" dirty="0">
            <a:solidFill>
              <a:srgbClr val="404040"/>
            </a:solidFill>
          </a:endParaRPr>
        </a:p>
      </dgm:t>
    </dgm:pt>
    <dgm:pt modelId="{8C0BAC53-A4B7-49C9-89FD-9972922B9334}" type="parTrans" cxnId="{87E3BD50-4534-403F-AD04-41C1F487FD9B}">
      <dgm:prSet/>
      <dgm:spPr/>
      <dgm:t>
        <a:bodyPr/>
        <a:lstStyle/>
        <a:p>
          <a:endParaRPr lang="es-MX" sz="1200"/>
        </a:p>
      </dgm:t>
    </dgm:pt>
    <dgm:pt modelId="{9E3627C4-A298-4A4A-8488-D47F4B98D642}" type="sibTrans" cxnId="{87E3BD50-4534-403F-AD04-41C1F487FD9B}">
      <dgm:prSet/>
      <dgm:spPr/>
      <dgm:t>
        <a:bodyPr/>
        <a:lstStyle/>
        <a:p>
          <a:endParaRPr lang="es-MX" sz="1200"/>
        </a:p>
      </dgm:t>
    </dgm:pt>
    <dgm:pt modelId="{6F39998A-31BC-4968-A00F-4688AD2BFF93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b="0" dirty="0">
              <a:solidFill>
                <a:srgbClr val="404040"/>
              </a:solidFill>
              <a:latin typeface="Arial Nova Cond" panose="020B0506020202020204" pitchFamily="34" charset="0"/>
            </a:rPr>
            <a:t>Órgano de Vigilancia</a:t>
          </a:r>
          <a:endParaRPr lang="es-MX" sz="1200" b="0" dirty="0">
            <a:solidFill>
              <a:srgbClr val="404040"/>
            </a:solidFill>
          </a:endParaRPr>
        </a:p>
      </dgm:t>
    </dgm:pt>
    <dgm:pt modelId="{EB994E54-6A75-46E5-89EC-A92B23AECBBD}" type="parTrans" cxnId="{B05167F7-9EDE-4F7D-84A6-09FEAE464B03}">
      <dgm:prSet/>
      <dgm:spPr/>
      <dgm:t>
        <a:bodyPr/>
        <a:lstStyle/>
        <a:p>
          <a:endParaRPr lang="es-MX" sz="1200"/>
        </a:p>
      </dgm:t>
    </dgm:pt>
    <dgm:pt modelId="{3E789519-817E-4DE2-9BDD-78E6F1C8F95F}" type="sibTrans" cxnId="{B05167F7-9EDE-4F7D-84A6-09FEAE464B03}">
      <dgm:prSet/>
      <dgm:spPr/>
      <dgm:t>
        <a:bodyPr/>
        <a:lstStyle/>
        <a:p>
          <a:endParaRPr lang="es-MX" sz="1200"/>
        </a:p>
      </dgm:t>
    </dgm:pt>
    <dgm:pt modelId="{CB8D433C-C1A2-400B-83FD-F4F879878CCB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b="0" dirty="0">
              <a:solidFill>
                <a:srgbClr val="404040"/>
              </a:solidFill>
              <a:latin typeface="Arial Nova Cond" panose="020B0506020202020204" pitchFamily="34" charset="0"/>
            </a:rPr>
            <a:t>Órgano Interno de Control</a:t>
          </a:r>
          <a:endParaRPr lang="es-MX" sz="1200" b="0" dirty="0">
            <a:solidFill>
              <a:srgbClr val="404040"/>
            </a:solidFill>
          </a:endParaRPr>
        </a:p>
      </dgm:t>
    </dgm:pt>
    <dgm:pt modelId="{CB4E0AEA-5FFB-4023-B72B-C8D5E06F99AE}" type="parTrans" cxnId="{B146BB0E-8938-40B6-9ED1-7872EBC0263E}">
      <dgm:prSet/>
      <dgm:spPr/>
      <dgm:t>
        <a:bodyPr/>
        <a:lstStyle/>
        <a:p>
          <a:endParaRPr lang="es-MX" sz="1200"/>
        </a:p>
      </dgm:t>
    </dgm:pt>
    <dgm:pt modelId="{02B2D979-750E-4134-97AB-FC348F921679}" type="sibTrans" cxnId="{B146BB0E-8938-40B6-9ED1-7872EBC0263E}">
      <dgm:prSet/>
      <dgm:spPr/>
      <dgm:t>
        <a:bodyPr/>
        <a:lstStyle/>
        <a:p>
          <a:endParaRPr lang="es-MX" sz="1200"/>
        </a:p>
      </dgm:t>
    </dgm:pt>
    <dgm:pt modelId="{8397254E-AE28-4609-977D-9A72149F8BE3}" type="pres">
      <dgm:prSet presAssocID="{0F0A1C3A-6E6B-4355-9EDA-10A6B8871A93}" presName="linear" presStyleCnt="0">
        <dgm:presLayoutVars>
          <dgm:animLvl val="lvl"/>
          <dgm:resizeHandles val="exact"/>
        </dgm:presLayoutVars>
      </dgm:prSet>
      <dgm:spPr/>
    </dgm:pt>
    <dgm:pt modelId="{C8AD7DD6-580B-4ED5-8C8C-21A92323824F}" type="pres">
      <dgm:prSet presAssocID="{61BD1D1B-EB1F-440F-9F1D-597D39C3E83D}" presName="parentText" presStyleLbl="node1" presStyleIdx="0" presStyleCnt="11">
        <dgm:presLayoutVars>
          <dgm:chMax val="0"/>
          <dgm:bulletEnabled val="1"/>
        </dgm:presLayoutVars>
      </dgm:prSet>
      <dgm:spPr/>
    </dgm:pt>
    <dgm:pt modelId="{DF49448B-26C0-445A-AC6F-428BA1236E57}" type="pres">
      <dgm:prSet presAssocID="{ED0BE2BF-2841-40DA-98EA-76A58287C8AE}" presName="spacer" presStyleCnt="0"/>
      <dgm:spPr/>
    </dgm:pt>
    <dgm:pt modelId="{16295E3C-CC74-4364-9432-85C8C15BDF7A}" type="pres">
      <dgm:prSet presAssocID="{51F3949C-1044-433E-AFA6-7DB37BA36841}" presName="parentText" presStyleLbl="node1" presStyleIdx="1" presStyleCnt="11">
        <dgm:presLayoutVars>
          <dgm:chMax val="0"/>
          <dgm:bulletEnabled val="1"/>
        </dgm:presLayoutVars>
      </dgm:prSet>
      <dgm:spPr/>
    </dgm:pt>
    <dgm:pt modelId="{7D682795-30C5-471F-B134-827297069A99}" type="pres">
      <dgm:prSet presAssocID="{931AB972-77A3-4DEB-980A-8713CE73888F}" presName="spacer" presStyleCnt="0"/>
      <dgm:spPr/>
    </dgm:pt>
    <dgm:pt modelId="{7488C6D0-4210-43BE-BD9B-66BE13F0B260}" type="pres">
      <dgm:prSet presAssocID="{0D27E7D6-5DDF-42E1-9736-B3F67D0BCE4F}" presName="parentText" presStyleLbl="node1" presStyleIdx="2" presStyleCnt="11">
        <dgm:presLayoutVars>
          <dgm:chMax val="0"/>
          <dgm:bulletEnabled val="1"/>
        </dgm:presLayoutVars>
      </dgm:prSet>
      <dgm:spPr/>
    </dgm:pt>
    <dgm:pt modelId="{E706C3F6-5822-4A68-B984-A2E4C47C3CB2}" type="pres">
      <dgm:prSet presAssocID="{56D3961D-8E61-4CA8-9FB3-688F0F9062BB}" presName="spacer" presStyleCnt="0"/>
      <dgm:spPr/>
    </dgm:pt>
    <dgm:pt modelId="{A198BECE-DF58-4322-AC48-380BBEF7CAC3}" type="pres">
      <dgm:prSet presAssocID="{821318B4-0D9A-4112-A0A4-368826012999}" presName="parentText" presStyleLbl="node1" presStyleIdx="3" presStyleCnt="11">
        <dgm:presLayoutVars>
          <dgm:chMax val="0"/>
          <dgm:bulletEnabled val="1"/>
        </dgm:presLayoutVars>
      </dgm:prSet>
      <dgm:spPr/>
    </dgm:pt>
    <dgm:pt modelId="{A8D870C2-E82A-4A66-B22C-B4ABB3ABA3CD}" type="pres">
      <dgm:prSet presAssocID="{CA0B424B-6185-4BC3-BF73-B8164D25A661}" presName="spacer" presStyleCnt="0"/>
      <dgm:spPr/>
    </dgm:pt>
    <dgm:pt modelId="{B1A694F6-2C03-4C7A-A8D7-53D945BB00A6}" type="pres">
      <dgm:prSet presAssocID="{95B11A91-8460-43C0-8834-EBF50894601D}" presName="parentText" presStyleLbl="node1" presStyleIdx="4" presStyleCnt="11">
        <dgm:presLayoutVars>
          <dgm:chMax val="0"/>
          <dgm:bulletEnabled val="1"/>
        </dgm:presLayoutVars>
      </dgm:prSet>
      <dgm:spPr/>
    </dgm:pt>
    <dgm:pt modelId="{B4C0B268-6D5F-4872-B07B-B9AA8C95339E}" type="pres">
      <dgm:prSet presAssocID="{A3B252CA-649B-4330-98CB-9C8B1D21D5A6}" presName="spacer" presStyleCnt="0"/>
      <dgm:spPr/>
    </dgm:pt>
    <dgm:pt modelId="{04DCF815-A1AF-4F59-8047-C33AAE616C43}" type="pres">
      <dgm:prSet presAssocID="{FB155E0B-5001-41BD-9FA3-9C7E06AF8928}" presName="parentText" presStyleLbl="node1" presStyleIdx="5" presStyleCnt="11">
        <dgm:presLayoutVars>
          <dgm:chMax val="0"/>
          <dgm:bulletEnabled val="1"/>
        </dgm:presLayoutVars>
      </dgm:prSet>
      <dgm:spPr/>
    </dgm:pt>
    <dgm:pt modelId="{6A817B32-732D-4A2B-AAF8-3AE5BB26E1CE}" type="pres">
      <dgm:prSet presAssocID="{CA350F9E-6371-4CE0-99AF-8C0F8B7F75D2}" presName="spacer" presStyleCnt="0"/>
      <dgm:spPr/>
    </dgm:pt>
    <dgm:pt modelId="{00499A7F-04D1-4AE5-A017-651B3A45AD57}" type="pres">
      <dgm:prSet presAssocID="{54F3FA7B-181A-4A33-A26C-CA4664BB5FD9}" presName="parentText" presStyleLbl="node1" presStyleIdx="6" presStyleCnt="11">
        <dgm:presLayoutVars>
          <dgm:chMax val="0"/>
          <dgm:bulletEnabled val="1"/>
        </dgm:presLayoutVars>
      </dgm:prSet>
      <dgm:spPr/>
    </dgm:pt>
    <dgm:pt modelId="{4B63E8DB-239D-48CE-A42D-45F047EA968F}" type="pres">
      <dgm:prSet presAssocID="{A393B5C6-1F68-4478-86D5-CB4FD3376E46}" presName="spacer" presStyleCnt="0"/>
      <dgm:spPr/>
    </dgm:pt>
    <dgm:pt modelId="{1AA2A675-9676-4833-80BD-E3AAB9A9E08F}" type="pres">
      <dgm:prSet presAssocID="{EB716BAE-3100-4DA2-A202-B78375F524E7}" presName="parentText" presStyleLbl="node1" presStyleIdx="7" presStyleCnt="11">
        <dgm:presLayoutVars>
          <dgm:chMax val="0"/>
          <dgm:bulletEnabled val="1"/>
        </dgm:presLayoutVars>
      </dgm:prSet>
      <dgm:spPr/>
    </dgm:pt>
    <dgm:pt modelId="{2F8A0E10-FD50-4453-A998-F9E8FCC29A4F}" type="pres">
      <dgm:prSet presAssocID="{1BA77761-71CA-4EE0-AEB8-EFF603A0A859}" presName="spacer" presStyleCnt="0"/>
      <dgm:spPr/>
    </dgm:pt>
    <dgm:pt modelId="{43434F17-6EF9-480C-985C-B89FB1C6CCCC}" type="pres">
      <dgm:prSet presAssocID="{A1922F09-5306-47F9-A16B-A753C960B415}" presName="parentText" presStyleLbl="node1" presStyleIdx="8" presStyleCnt="11">
        <dgm:presLayoutVars>
          <dgm:chMax val="0"/>
          <dgm:bulletEnabled val="1"/>
        </dgm:presLayoutVars>
      </dgm:prSet>
      <dgm:spPr/>
    </dgm:pt>
    <dgm:pt modelId="{C5193812-FE56-40CE-B203-8EEB2FCE2549}" type="pres">
      <dgm:prSet presAssocID="{9E3627C4-A298-4A4A-8488-D47F4B98D642}" presName="spacer" presStyleCnt="0"/>
      <dgm:spPr/>
    </dgm:pt>
    <dgm:pt modelId="{3E56D58A-CBD5-4167-8C59-490C83D44D5A}" type="pres">
      <dgm:prSet presAssocID="{6F39998A-31BC-4968-A00F-4688AD2BFF93}" presName="parentText" presStyleLbl="node1" presStyleIdx="9" presStyleCnt="11">
        <dgm:presLayoutVars>
          <dgm:chMax val="0"/>
          <dgm:bulletEnabled val="1"/>
        </dgm:presLayoutVars>
      </dgm:prSet>
      <dgm:spPr/>
    </dgm:pt>
    <dgm:pt modelId="{D0B52AAC-84B4-4AE8-89EA-84BD87B0F398}" type="pres">
      <dgm:prSet presAssocID="{3E789519-817E-4DE2-9BDD-78E6F1C8F95F}" presName="spacer" presStyleCnt="0"/>
      <dgm:spPr/>
    </dgm:pt>
    <dgm:pt modelId="{26F85E07-9767-4D00-BB56-917EF58C5B0A}" type="pres">
      <dgm:prSet presAssocID="{CB8D433C-C1A2-400B-83FD-F4F879878CCB}" presName="parentText" presStyleLbl="node1" presStyleIdx="10" presStyleCnt="11">
        <dgm:presLayoutVars>
          <dgm:chMax val="0"/>
          <dgm:bulletEnabled val="1"/>
        </dgm:presLayoutVars>
      </dgm:prSet>
      <dgm:spPr/>
    </dgm:pt>
  </dgm:ptLst>
  <dgm:cxnLst>
    <dgm:cxn modelId="{B146BB0E-8938-40B6-9ED1-7872EBC0263E}" srcId="{0F0A1C3A-6E6B-4355-9EDA-10A6B8871A93}" destId="{CB8D433C-C1A2-400B-83FD-F4F879878CCB}" srcOrd="10" destOrd="0" parTransId="{CB4E0AEA-5FFB-4023-B72B-C8D5E06F99AE}" sibTransId="{02B2D979-750E-4134-97AB-FC348F921679}"/>
    <dgm:cxn modelId="{DA319F0F-8333-478B-A2A9-54BBE465ADA9}" type="presOf" srcId="{61BD1D1B-EB1F-440F-9F1D-597D39C3E83D}" destId="{C8AD7DD6-580B-4ED5-8C8C-21A92323824F}" srcOrd="0" destOrd="0" presId="urn:microsoft.com/office/officeart/2005/8/layout/vList2"/>
    <dgm:cxn modelId="{957C8F13-811F-4B67-94D0-65FCBBF41322}" srcId="{0F0A1C3A-6E6B-4355-9EDA-10A6B8871A93}" destId="{0D27E7D6-5DDF-42E1-9736-B3F67D0BCE4F}" srcOrd="2" destOrd="0" parTransId="{B9A1E56F-A52B-436F-9383-87FF10B0C997}" sibTransId="{56D3961D-8E61-4CA8-9FB3-688F0F9062BB}"/>
    <dgm:cxn modelId="{5BDEBA3B-CF35-47B9-AF63-1B78A2407176}" type="presOf" srcId="{EB716BAE-3100-4DA2-A202-B78375F524E7}" destId="{1AA2A675-9676-4833-80BD-E3AAB9A9E08F}" srcOrd="0" destOrd="0" presId="urn:microsoft.com/office/officeart/2005/8/layout/vList2"/>
    <dgm:cxn modelId="{21B72646-8B28-44D7-BAD5-36574F6610FA}" type="presOf" srcId="{0F0A1C3A-6E6B-4355-9EDA-10A6B8871A93}" destId="{8397254E-AE28-4609-977D-9A72149F8BE3}" srcOrd="0" destOrd="0" presId="urn:microsoft.com/office/officeart/2005/8/layout/vList2"/>
    <dgm:cxn modelId="{B58B6147-0E00-4412-AD6B-C7027DB4B345}" type="presOf" srcId="{CB8D433C-C1A2-400B-83FD-F4F879878CCB}" destId="{26F85E07-9767-4D00-BB56-917EF58C5B0A}" srcOrd="0" destOrd="0" presId="urn:microsoft.com/office/officeart/2005/8/layout/vList2"/>
    <dgm:cxn modelId="{63FD1569-5577-4101-8071-7FB6F6306F8F}" type="presOf" srcId="{FB155E0B-5001-41BD-9FA3-9C7E06AF8928}" destId="{04DCF815-A1AF-4F59-8047-C33AAE616C43}" srcOrd="0" destOrd="0" presId="urn:microsoft.com/office/officeart/2005/8/layout/vList2"/>
    <dgm:cxn modelId="{FFE43C4A-8486-42EE-BA3A-1ED19F6697FF}" type="presOf" srcId="{0D27E7D6-5DDF-42E1-9736-B3F67D0BCE4F}" destId="{7488C6D0-4210-43BE-BD9B-66BE13F0B260}" srcOrd="0" destOrd="0" presId="urn:microsoft.com/office/officeart/2005/8/layout/vList2"/>
    <dgm:cxn modelId="{87E3BD50-4534-403F-AD04-41C1F487FD9B}" srcId="{0F0A1C3A-6E6B-4355-9EDA-10A6B8871A93}" destId="{A1922F09-5306-47F9-A16B-A753C960B415}" srcOrd="8" destOrd="0" parTransId="{8C0BAC53-A4B7-49C9-89FD-9972922B9334}" sibTransId="{9E3627C4-A298-4A4A-8488-D47F4B98D642}"/>
    <dgm:cxn modelId="{6A8F4976-C8FC-4B38-9101-8932B64A854D}" type="presOf" srcId="{6F39998A-31BC-4968-A00F-4688AD2BFF93}" destId="{3E56D58A-CBD5-4167-8C59-490C83D44D5A}" srcOrd="0" destOrd="0" presId="urn:microsoft.com/office/officeart/2005/8/layout/vList2"/>
    <dgm:cxn modelId="{8B616977-EE01-4BD9-914B-A70BB488710D}" srcId="{0F0A1C3A-6E6B-4355-9EDA-10A6B8871A93}" destId="{EB716BAE-3100-4DA2-A202-B78375F524E7}" srcOrd="7" destOrd="0" parTransId="{093BB1C1-7F5B-4BC4-A80A-71D1A45E59F3}" sibTransId="{1BA77761-71CA-4EE0-AEB8-EFF603A0A859}"/>
    <dgm:cxn modelId="{EB3ED757-9DB6-46D0-937A-DFF004EEC119}" srcId="{0F0A1C3A-6E6B-4355-9EDA-10A6B8871A93}" destId="{54F3FA7B-181A-4A33-A26C-CA4664BB5FD9}" srcOrd="6" destOrd="0" parTransId="{4873B201-5D1C-46CA-BBB9-FCDE5118A952}" sibTransId="{A393B5C6-1F68-4478-86D5-CB4FD3376E46}"/>
    <dgm:cxn modelId="{78837490-5ACC-4C4A-8E8A-61204341C272}" type="presOf" srcId="{95B11A91-8460-43C0-8834-EBF50894601D}" destId="{B1A694F6-2C03-4C7A-A8D7-53D945BB00A6}" srcOrd="0" destOrd="0" presId="urn:microsoft.com/office/officeart/2005/8/layout/vList2"/>
    <dgm:cxn modelId="{C14A7696-F038-4347-88B9-9B00CD11CA2C}" type="presOf" srcId="{A1922F09-5306-47F9-A16B-A753C960B415}" destId="{43434F17-6EF9-480C-985C-B89FB1C6CCCC}" srcOrd="0" destOrd="0" presId="urn:microsoft.com/office/officeart/2005/8/layout/vList2"/>
    <dgm:cxn modelId="{2390E2AA-589C-400A-B27F-4F6E4F0E0861}" srcId="{0F0A1C3A-6E6B-4355-9EDA-10A6B8871A93}" destId="{61BD1D1B-EB1F-440F-9F1D-597D39C3E83D}" srcOrd="0" destOrd="0" parTransId="{4D0C4917-536A-4E6D-9D81-4E187A832AF9}" sibTransId="{ED0BE2BF-2841-40DA-98EA-76A58287C8AE}"/>
    <dgm:cxn modelId="{C32B10BB-CA4C-4C0F-9C3E-8EABB2F13DDB}" srcId="{0F0A1C3A-6E6B-4355-9EDA-10A6B8871A93}" destId="{51F3949C-1044-433E-AFA6-7DB37BA36841}" srcOrd="1" destOrd="0" parTransId="{05520534-8968-4498-835D-627378386168}" sibTransId="{931AB972-77A3-4DEB-980A-8713CE73888F}"/>
    <dgm:cxn modelId="{5892F3C9-D7F5-43A9-A0B5-F322C07CC95D}" srcId="{0F0A1C3A-6E6B-4355-9EDA-10A6B8871A93}" destId="{95B11A91-8460-43C0-8834-EBF50894601D}" srcOrd="4" destOrd="0" parTransId="{C14A8B59-A931-42F7-9CC9-6FB8DC7AD864}" sibTransId="{A3B252CA-649B-4330-98CB-9C8B1D21D5A6}"/>
    <dgm:cxn modelId="{976869D3-A85B-4382-A2B5-73A5F7103B48}" type="presOf" srcId="{54F3FA7B-181A-4A33-A26C-CA4664BB5FD9}" destId="{00499A7F-04D1-4AE5-A017-651B3A45AD57}" srcOrd="0" destOrd="0" presId="urn:microsoft.com/office/officeart/2005/8/layout/vList2"/>
    <dgm:cxn modelId="{AA1EBDD4-0B0D-45D3-A8FB-2D15DE518CA5}" type="presOf" srcId="{821318B4-0D9A-4112-A0A4-368826012999}" destId="{A198BECE-DF58-4322-AC48-380BBEF7CAC3}" srcOrd="0" destOrd="0" presId="urn:microsoft.com/office/officeart/2005/8/layout/vList2"/>
    <dgm:cxn modelId="{243829E0-743D-48DE-9CA0-55BD7A5A1A2E}" srcId="{0F0A1C3A-6E6B-4355-9EDA-10A6B8871A93}" destId="{821318B4-0D9A-4112-A0A4-368826012999}" srcOrd="3" destOrd="0" parTransId="{E977FBB5-5A3E-4136-94FD-EF2B197C9A41}" sibTransId="{CA0B424B-6185-4BC3-BF73-B8164D25A661}"/>
    <dgm:cxn modelId="{75821DE2-D704-4534-9058-CCF4C19A7AE6}" type="presOf" srcId="{51F3949C-1044-433E-AFA6-7DB37BA36841}" destId="{16295E3C-CC74-4364-9432-85C8C15BDF7A}" srcOrd="0" destOrd="0" presId="urn:microsoft.com/office/officeart/2005/8/layout/vList2"/>
    <dgm:cxn modelId="{B05167F7-9EDE-4F7D-84A6-09FEAE464B03}" srcId="{0F0A1C3A-6E6B-4355-9EDA-10A6B8871A93}" destId="{6F39998A-31BC-4968-A00F-4688AD2BFF93}" srcOrd="9" destOrd="0" parTransId="{EB994E54-6A75-46E5-89EC-A92B23AECBBD}" sibTransId="{3E789519-817E-4DE2-9BDD-78E6F1C8F95F}"/>
    <dgm:cxn modelId="{816F18FC-E32B-4110-AAC7-6230586CB970}" srcId="{0F0A1C3A-6E6B-4355-9EDA-10A6B8871A93}" destId="{FB155E0B-5001-41BD-9FA3-9C7E06AF8928}" srcOrd="5" destOrd="0" parTransId="{82923E50-F214-45BE-97AB-A3F9CF6D586F}" sibTransId="{CA350F9E-6371-4CE0-99AF-8C0F8B7F75D2}"/>
    <dgm:cxn modelId="{2BC10CD4-FA51-4C1D-A803-6DDECCD16195}" type="presParOf" srcId="{8397254E-AE28-4609-977D-9A72149F8BE3}" destId="{C8AD7DD6-580B-4ED5-8C8C-21A92323824F}" srcOrd="0" destOrd="0" presId="urn:microsoft.com/office/officeart/2005/8/layout/vList2"/>
    <dgm:cxn modelId="{997ABEDC-46B0-459E-A755-881D51D51708}" type="presParOf" srcId="{8397254E-AE28-4609-977D-9A72149F8BE3}" destId="{DF49448B-26C0-445A-AC6F-428BA1236E57}" srcOrd="1" destOrd="0" presId="urn:microsoft.com/office/officeart/2005/8/layout/vList2"/>
    <dgm:cxn modelId="{07C5ECC6-B5D9-45FD-AEBB-EB36B9DCCB4E}" type="presParOf" srcId="{8397254E-AE28-4609-977D-9A72149F8BE3}" destId="{16295E3C-CC74-4364-9432-85C8C15BDF7A}" srcOrd="2" destOrd="0" presId="urn:microsoft.com/office/officeart/2005/8/layout/vList2"/>
    <dgm:cxn modelId="{B9D60448-7F7C-4678-A63C-17318173AC5A}" type="presParOf" srcId="{8397254E-AE28-4609-977D-9A72149F8BE3}" destId="{7D682795-30C5-471F-B134-827297069A99}" srcOrd="3" destOrd="0" presId="urn:microsoft.com/office/officeart/2005/8/layout/vList2"/>
    <dgm:cxn modelId="{708AB2EF-FCF8-492C-A678-5DC6A766D00F}" type="presParOf" srcId="{8397254E-AE28-4609-977D-9A72149F8BE3}" destId="{7488C6D0-4210-43BE-BD9B-66BE13F0B260}" srcOrd="4" destOrd="0" presId="urn:microsoft.com/office/officeart/2005/8/layout/vList2"/>
    <dgm:cxn modelId="{B09927A7-5FFF-46A5-B65C-9558A50B8A5B}" type="presParOf" srcId="{8397254E-AE28-4609-977D-9A72149F8BE3}" destId="{E706C3F6-5822-4A68-B984-A2E4C47C3CB2}" srcOrd="5" destOrd="0" presId="urn:microsoft.com/office/officeart/2005/8/layout/vList2"/>
    <dgm:cxn modelId="{5F4EF0AA-8698-4DE5-B52E-8C051F79E93C}" type="presParOf" srcId="{8397254E-AE28-4609-977D-9A72149F8BE3}" destId="{A198BECE-DF58-4322-AC48-380BBEF7CAC3}" srcOrd="6" destOrd="0" presId="urn:microsoft.com/office/officeart/2005/8/layout/vList2"/>
    <dgm:cxn modelId="{665DE241-B04D-4408-B252-49F70865FA7F}" type="presParOf" srcId="{8397254E-AE28-4609-977D-9A72149F8BE3}" destId="{A8D870C2-E82A-4A66-B22C-B4ABB3ABA3CD}" srcOrd="7" destOrd="0" presId="urn:microsoft.com/office/officeart/2005/8/layout/vList2"/>
    <dgm:cxn modelId="{8E23B248-EEDE-417D-BAA4-0C764F447574}" type="presParOf" srcId="{8397254E-AE28-4609-977D-9A72149F8BE3}" destId="{B1A694F6-2C03-4C7A-A8D7-53D945BB00A6}" srcOrd="8" destOrd="0" presId="urn:microsoft.com/office/officeart/2005/8/layout/vList2"/>
    <dgm:cxn modelId="{9CAD5ADF-060B-4C31-881C-D2F3FBD9CB73}" type="presParOf" srcId="{8397254E-AE28-4609-977D-9A72149F8BE3}" destId="{B4C0B268-6D5F-4872-B07B-B9AA8C95339E}" srcOrd="9" destOrd="0" presId="urn:microsoft.com/office/officeart/2005/8/layout/vList2"/>
    <dgm:cxn modelId="{6AB8E8AD-15EE-48AC-891B-8A41A37B374C}" type="presParOf" srcId="{8397254E-AE28-4609-977D-9A72149F8BE3}" destId="{04DCF815-A1AF-4F59-8047-C33AAE616C43}" srcOrd="10" destOrd="0" presId="urn:microsoft.com/office/officeart/2005/8/layout/vList2"/>
    <dgm:cxn modelId="{CFF318F3-8D43-45BC-B169-886C41B30932}" type="presParOf" srcId="{8397254E-AE28-4609-977D-9A72149F8BE3}" destId="{6A817B32-732D-4A2B-AAF8-3AE5BB26E1CE}" srcOrd="11" destOrd="0" presId="urn:microsoft.com/office/officeart/2005/8/layout/vList2"/>
    <dgm:cxn modelId="{B07205B5-F7F8-4E37-AE72-9F18B45B172C}" type="presParOf" srcId="{8397254E-AE28-4609-977D-9A72149F8BE3}" destId="{00499A7F-04D1-4AE5-A017-651B3A45AD57}" srcOrd="12" destOrd="0" presId="urn:microsoft.com/office/officeart/2005/8/layout/vList2"/>
    <dgm:cxn modelId="{D551CAE6-4DE2-4881-9715-0AB47BC01D75}" type="presParOf" srcId="{8397254E-AE28-4609-977D-9A72149F8BE3}" destId="{4B63E8DB-239D-48CE-A42D-45F047EA968F}" srcOrd="13" destOrd="0" presId="urn:microsoft.com/office/officeart/2005/8/layout/vList2"/>
    <dgm:cxn modelId="{1A3A6D4C-2BC7-42E4-BD9E-020C34B1D7AA}" type="presParOf" srcId="{8397254E-AE28-4609-977D-9A72149F8BE3}" destId="{1AA2A675-9676-4833-80BD-E3AAB9A9E08F}" srcOrd="14" destOrd="0" presId="urn:microsoft.com/office/officeart/2005/8/layout/vList2"/>
    <dgm:cxn modelId="{7EA24CEE-C509-4D6A-8C3B-F68C45F7F813}" type="presParOf" srcId="{8397254E-AE28-4609-977D-9A72149F8BE3}" destId="{2F8A0E10-FD50-4453-A998-F9E8FCC29A4F}" srcOrd="15" destOrd="0" presId="urn:microsoft.com/office/officeart/2005/8/layout/vList2"/>
    <dgm:cxn modelId="{C53AA405-26B4-4A81-AC51-E256364E748F}" type="presParOf" srcId="{8397254E-AE28-4609-977D-9A72149F8BE3}" destId="{43434F17-6EF9-480C-985C-B89FB1C6CCCC}" srcOrd="16" destOrd="0" presId="urn:microsoft.com/office/officeart/2005/8/layout/vList2"/>
    <dgm:cxn modelId="{8B1600A4-6FEC-4F51-A2CD-CD78278C3932}" type="presParOf" srcId="{8397254E-AE28-4609-977D-9A72149F8BE3}" destId="{C5193812-FE56-40CE-B203-8EEB2FCE2549}" srcOrd="17" destOrd="0" presId="urn:microsoft.com/office/officeart/2005/8/layout/vList2"/>
    <dgm:cxn modelId="{AB37987F-0BAE-4485-82C0-3CC99792E19F}" type="presParOf" srcId="{8397254E-AE28-4609-977D-9A72149F8BE3}" destId="{3E56D58A-CBD5-4167-8C59-490C83D44D5A}" srcOrd="18" destOrd="0" presId="urn:microsoft.com/office/officeart/2005/8/layout/vList2"/>
    <dgm:cxn modelId="{1F1940FE-7BAA-430E-B754-831E14A62CAE}" type="presParOf" srcId="{8397254E-AE28-4609-977D-9A72149F8BE3}" destId="{D0B52AAC-84B4-4AE8-89EA-84BD87B0F398}" srcOrd="19" destOrd="0" presId="urn:microsoft.com/office/officeart/2005/8/layout/vList2"/>
    <dgm:cxn modelId="{590225EF-E286-4B99-A95B-6BE0FB5D5B89}" type="presParOf" srcId="{8397254E-AE28-4609-977D-9A72149F8BE3}" destId="{26F85E07-9767-4D00-BB56-917EF58C5B0A}" srcOrd="2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42C2862-0086-4C56-BC79-B6E4D0141D4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33170346-B00F-4690-94B2-D01B48BC7C4A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Dirección General</a:t>
          </a:r>
        </a:p>
      </dgm:t>
    </dgm:pt>
    <dgm:pt modelId="{D1FDD228-4FC5-40FF-9784-C5A361FA913F}" type="parTrans" cxnId="{342CDB11-9FA9-436B-BBFD-46B282DFBC90}">
      <dgm:prSet/>
      <dgm:spPr/>
      <dgm:t>
        <a:bodyPr/>
        <a:lstStyle/>
        <a:p>
          <a:endParaRPr lang="es-MX" sz="1200">
            <a:solidFill>
              <a:srgbClr val="404040"/>
            </a:solidFill>
            <a:latin typeface="Arial Nova Cond" panose="020B0506020202020204" pitchFamily="34" charset="0"/>
          </a:endParaRPr>
        </a:p>
      </dgm:t>
    </dgm:pt>
    <dgm:pt modelId="{47219BA2-6F4D-48D5-AA71-E05BFAB09631}" type="sibTrans" cxnId="{342CDB11-9FA9-436B-BBFD-46B282DFBC90}">
      <dgm:prSet/>
      <dgm:spPr/>
      <dgm:t>
        <a:bodyPr/>
        <a:lstStyle/>
        <a:p>
          <a:endParaRPr lang="es-MX" sz="1200">
            <a:solidFill>
              <a:srgbClr val="404040"/>
            </a:solidFill>
            <a:latin typeface="Arial Nova Cond" panose="020B0506020202020204" pitchFamily="34" charset="0"/>
          </a:endParaRPr>
        </a:p>
      </dgm:t>
    </dgm:pt>
    <dgm:pt modelId="{65A3A20D-066A-492B-B5F5-918DEB891F8F}">
      <dgm:prSet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>
              <a:solidFill>
                <a:srgbClr val="404040"/>
              </a:solidFill>
              <a:latin typeface="Arial Nova Cond" panose="020B0506020202020204" pitchFamily="34" charset="0"/>
            </a:rPr>
            <a:t>Secretaría Académica</a:t>
          </a:r>
          <a:endParaRPr lang="es-MX" sz="1200" dirty="0">
            <a:solidFill>
              <a:srgbClr val="404040"/>
            </a:solidFill>
            <a:latin typeface="Arial Nova Cond" panose="020B0506020202020204" pitchFamily="34" charset="0"/>
          </a:endParaRPr>
        </a:p>
      </dgm:t>
    </dgm:pt>
    <dgm:pt modelId="{DDD14AA5-CAD9-45B7-BC74-BE98D349F7E3}" type="parTrans" cxnId="{29154D74-5F04-44F6-9E24-C918426E1397}">
      <dgm:prSet/>
      <dgm:spPr/>
      <dgm:t>
        <a:bodyPr/>
        <a:lstStyle/>
        <a:p>
          <a:endParaRPr lang="es-MX" sz="1200">
            <a:solidFill>
              <a:srgbClr val="404040"/>
            </a:solidFill>
            <a:latin typeface="Arial Nova Cond" panose="020B0506020202020204" pitchFamily="34" charset="0"/>
          </a:endParaRPr>
        </a:p>
      </dgm:t>
    </dgm:pt>
    <dgm:pt modelId="{D6B4E564-8DFB-47CC-A5FF-66DB853B089C}" type="sibTrans" cxnId="{29154D74-5F04-44F6-9E24-C918426E1397}">
      <dgm:prSet/>
      <dgm:spPr/>
      <dgm:t>
        <a:bodyPr/>
        <a:lstStyle/>
        <a:p>
          <a:endParaRPr lang="es-MX" sz="1200">
            <a:solidFill>
              <a:srgbClr val="404040"/>
            </a:solidFill>
            <a:latin typeface="Arial Nova Cond" panose="020B0506020202020204" pitchFamily="34" charset="0"/>
          </a:endParaRPr>
        </a:p>
      </dgm:t>
    </dgm:pt>
    <dgm:pt modelId="{3835E80B-F6A7-40F6-90F2-0ABA3BA5EDAE}">
      <dgm:prSet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>
              <a:solidFill>
                <a:srgbClr val="404040"/>
              </a:solidFill>
              <a:latin typeface="Arial Nova Cond" panose="020B0506020202020204" pitchFamily="34" charset="0"/>
            </a:rPr>
            <a:t>Coordinación de Administración y Finanzas</a:t>
          </a:r>
          <a:endParaRPr lang="es-MX" sz="1200" dirty="0">
            <a:solidFill>
              <a:srgbClr val="404040"/>
            </a:solidFill>
            <a:latin typeface="Arial Nova Cond" panose="020B0506020202020204" pitchFamily="34" charset="0"/>
          </a:endParaRPr>
        </a:p>
      </dgm:t>
    </dgm:pt>
    <dgm:pt modelId="{F2A58A55-DC02-4D0A-8DD5-CADFD686C9B7}" type="parTrans" cxnId="{981A5940-D4C0-46CE-8205-FD9428C06E21}">
      <dgm:prSet/>
      <dgm:spPr/>
      <dgm:t>
        <a:bodyPr/>
        <a:lstStyle/>
        <a:p>
          <a:endParaRPr lang="es-MX" sz="1200">
            <a:solidFill>
              <a:srgbClr val="404040"/>
            </a:solidFill>
            <a:latin typeface="Arial Nova Cond" panose="020B0506020202020204" pitchFamily="34" charset="0"/>
          </a:endParaRPr>
        </a:p>
      </dgm:t>
    </dgm:pt>
    <dgm:pt modelId="{332D2CF3-BD24-46E2-94E3-F0D9D98E4068}" type="sibTrans" cxnId="{981A5940-D4C0-46CE-8205-FD9428C06E21}">
      <dgm:prSet/>
      <dgm:spPr/>
      <dgm:t>
        <a:bodyPr/>
        <a:lstStyle/>
        <a:p>
          <a:endParaRPr lang="es-MX" sz="1200">
            <a:solidFill>
              <a:srgbClr val="404040"/>
            </a:solidFill>
            <a:latin typeface="Arial Nova Cond" panose="020B0506020202020204" pitchFamily="34" charset="0"/>
          </a:endParaRPr>
        </a:p>
      </dgm:t>
    </dgm:pt>
    <dgm:pt modelId="{4890A0E0-D686-4C68-8A5D-29267F742C75}">
      <dgm:prSet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Titular del Órgano Interno de Control</a:t>
          </a:r>
        </a:p>
      </dgm:t>
    </dgm:pt>
    <dgm:pt modelId="{E72F0104-FE44-4B79-B205-7B72688C2F46}" type="parTrans" cxnId="{A50408C3-0A1F-4437-829A-F3CB884B3063}">
      <dgm:prSet/>
      <dgm:spPr/>
      <dgm:t>
        <a:bodyPr/>
        <a:lstStyle/>
        <a:p>
          <a:endParaRPr lang="es-MX" sz="1200">
            <a:solidFill>
              <a:srgbClr val="404040"/>
            </a:solidFill>
            <a:latin typeface="Arial Nova Cond" panose="020B0506020202020204" pitchFamily="34" charset="0"/>
          </a:endParaRPr>
        </a:p>
      </dgm:t>
    </dgm:pt>
    <dgm:pt modelId="{7C1873C7-6A73-4FF3-B952-DF1A9CE24AE2}" type="sibTrans" cxnId="{A50408C3-0A1F-4437-829A-F3CB884B3063}">
      <dgm:prSet/>
      <dgm:spPr/>
      <dgm:t>
        <a:bodyPr/>
        <a:lstStyle/>
        <a:p>
          <a:endParaRPr lang="es-MX" sz="1200">
            <a:solidFill>
              <a:srgbClr val="404040"/>
            </a:solidFill>
            <a:latin typeface="Arial Nova Cond" panose="020B0506020202020204" pitchFamily="34" charset="0"/>
          </a:endParaRPr>
        </a:p>
      </dgm:t>
    </dgm:pt>
    <dgm:pt modelId="{AEB8FF24-9F48-45B7-A258-B1C53F670A20}">
      <dgm:prSet custT="1"/>
      <dgm:spPr>
        <a:solidFill>
          <a:srgbClr val="245C4F">
            <a:alpha val="9020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Titular del Área de Auditoria Interna, Auditoria para Desarrollo y Mejora de la Gestión Pública</a:t>
          </a:r>
        </a:p>
      </dgm:t>
    </dgm:pt>
    <dgm:pt modelId="{D3BDCA4D-1C54-425D-9C18-87C6B71C2D28}" type="parTrans" cxnId="{4B86F2E7-EAC8-4CFD-8C26-642C80DC1B0F}">
      <dgm:prSet/>
      <dgm:spPr/>
      <dgm:t>
        <a:bodyPr/>
        <a:lstStyle/>
        <a:p>
          <a:endParaRPr lang="es-MX" sz="1200">
            <a:solidFill>
              <a:srgbClr val="404040"/>
            </a:solidFill>
            <a:latin typeface="Arial Nova Cond" panose="020B0506020202020204" pitchFamily="34" charset="0"/>
          </a:endParaRPr>
        </a:p>
      </dgm:t>
    </dgm:pt>
    <dgm:pt modelId="{7D52EB19-40D6-4884-A669-A740520D53F1}" type="sibTrans" cxnId="{4B86F2E7-EAC8-4CFD-8C26-642C80DC1B0F}">
      <dgm:prSet/>
      <dgm:spPr/>
      <dgm:t>
        <a:bodyPr/>
        <a:lstStyle/>
        <a:p>
          <a:endParaRPr lang="es-MX" sz="1200">
            <a:solidFill>
              <a:srgbClr val="404040"/>
            </a:solidFill>
            <a:latin typeface="Arial Nova Cond" panose="020B0506020202020204" pitchFamily="34" charset="0"/>
          </a:endParaRPr>
        </a:p>
      </dgm:t>
    </dgm:pt>
    <dgm:pt modelId="{20DDFB22-E895-4A78-A9D1-DDA3A1454125}">
      <dgm:prSet custT="1"/>
      <dgm:spPr>
        <a:solidFill>
          <a:srgbClr val="245C4F">
            <a:alpha val="9020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Titular del Área de Responsabilidades y Quejas</a:t>
          </a:r>
        </a:p>
      </dgm:t>
    </dgm:pt>
    <dgm:pt modelId="{83E9D3E3-4A61-4FCA-B8E8-F791F0753F82}" type="parTrans" cxnId="{E4C5509F-D274-4254-99E5-7DC79A918000}">
      <dgm:prSet/>
      <dgm:spPr/>
      <dgm:t>
        <a:bodyPr/>
        <a:lstStyle/>
        <a:p>
          <a:endParaRPr lang="es-MX" sz="1200">
            <a:solidFill>
              <a:srgbClr val="404040"/>
            </a:solidFill>
            <a:latin typeface="Arial Nova Cond" panose="020B0506020202020204" pitchFamily="34" charset="0"/>
          </a:endParaRPr>
        </a:p>
      </dgm:t>
    </dgm:pt>
    <dgm:pt modelId="{E7DAB05F-BE76-4399-B608-11AC613ADF3D}" type="sibTrans" cxnId="{E4C5509F-D274-4254-99E5-7DC79A918000}">
      <dgm:prSet/>
      <dgm:spPr/>
      <dgm:t>
        <a:bodyPr/>
        <a:lstStyle/>
        <a:p>
          <a:endParaRPr lang="es-MX" sz="1200">
            <a:solidFill>
              <a:srgbClr val="404040"/>
            </a:solidFill>
            <a:latin typeface="Arial Nova Cond" panose="020B0506020202020204" pitchFamily="34" charset="0"/>
          </a:endParaRPr>
        </a:p>
      </dgm:t>
    </dgm:pt>
    <dgm:pt modelId="{41BACD6B-9C75-460B-AC18-B6B71456DE91}" type="pres">
      <dgm:prSet presAssocID="{A42C2862-0086-4C56-BC79-B6E4D0141D46}" presName="linear" presStyleCnt="0">
        <dgm:presLayoutVars>
          <dgm:animLvl val="lvl"/>
          <dgm:resizeHandles val="exact"/>
        </dgm:presLayoutVars>
      </dgm:prSet>
      <dgm:spPr/>
    </dgm:pt>
    <dgm:pt modelId="{FEB4C4F4-B143-482E-9F2C-D67D070FAA83}" type="pres">
      <dgm:prSet presAssocID="{33170346-B00F-4690-94B2-D01B48BC7C4A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11C34D85-65D4-40C9-934E-A1748C03A87B}" type="pres">
      <dgm:prSet presAssocID="{47219BA2-6F4D-48D5-AA71-E05BFAB09631}" presName="spacer" presStyleCnt="0"/>
      <dgm:spPr/>
    </dgm:pt>
    <dgm:pt modelId="{2C4E6293-B426-420F-84EC-ABFE1BCB95A3}" type="pres">
      <dgm:prSet presAssocID="{65A3A20D-066A-492B-B5F5-918DEB891F8F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DBBB246A-283F-4AF6-8927-6406E34DD7EA}" type="pres">
      <dgm:prSet presAssocID="{D6B4E564-8DFB-47CC-A5FF-66DB853B089C}" presName="spacer" presStyleCnt="0"/>
      <dgm:spPr/>
    </dgm:pt>
    <dgm:pt modelId="{E3BAF78B-0E23-43D7-9FDF-B7976D66712E}" type="pres">
      <dgm:prSet presAssocID="{3835E80B-F6A7-40F6-90F2-0ABA3BA5EDAE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5E8BC115-D017-4849-B9F8-92DB9A1A18BF}" type="pres">
      <dgm:prSet presAssocID="{332D2CF3-BD24-46E2-94E3-F0D9D98E4068}" presName="spacer" presStyleCnt="0"/>
      <dgm:spPr/>
    </dgm:pt>
    <dgm:pt modelId="{A8ED9EDA-6B02-4665-9F16-438FB1A54192}" type="pres">
      <dgm:prSet presAssocID="{4890A0E0-D686-4C68-8A5D-29267F742C75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CF569092-9F31-458A-BE6B-F3F54DDF5003}" type="pres">
      <dgm:prSet presAssocID="{7C1873C7-6A73-4FF3-B952-DF1A9CE24AE2}" presName="spacer" presStyleCnt="0"/>
      <dgm:spPr/>
    </dgm:pt>
    <dgm:pt modelId="{05233501-6C88-4B36-B831-A1316FCD8864}" type="pres">
      <dgm:prSet presAssocID="{AEB8FF24-9F48-45B7-A258-B1C53F670A20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B1D1250F-2952-466B-B894-89FB527F8E6E}" type="pres">
      <dgm:prSet presAssocID="{7D52EB19-40D6-4884-A669-A740520D53F1}" presName="spacer" presStyleCnt="0"/>
      <dgm:spPr/>
    </dgm:pt>
    <dgm:pt modelId="{E39104FA-97E8-4E31-A739-3F63550D0260}" type="pres">
      <dgm:prSet presAssocID="{20DDFB22-E895-4A78-A9D1-DDA3A1454125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2E6EA90D-056C-40AC-92DB-6F170B0152AA}" type="presOf" srcId="{AEB8FF24-9F48-45B7-A258-B1C53F670A20}" destId="{05233501-6C88-4B36-B831-A1316FCD8864}" srcOrd="0" destOrd="0" presId="urn:microsoft.com/office/officeart/2005/8/layout/vList2"/>
    <dgm:cxn modelId="{E332EC0E-B383-4960-B292-752698F8D505}" type="presOf" srcId="{20DDFB22-E895-4A78-A9D1-DDA3A1454125}" destId="{E39104FA-97E8-4E31-A739-3F63550D0260}" srcOrd="0" destOrd="0" presId="urn:microsoft.com/office/officeart/2005/8/layout/vList2"/>
    <dgm:cxn modelId="{342CDB11-9FA9-436B-BBFD-46B282DFBC90}" srcId="{A42C2862-0086-4C56-BC79-B6E4D0141D46}" destId="{33170346-B00F-4690-94B2-D01B48BC7C4A}" srcOrd="0" destOrd="0" parTransId="{D1FDD228-4FC5-40FF-9784-C5A361FA913F}" sibTransId="{47219BA2-6F4D-48D5-AA71-E05BFAB09631}"/>
    <dgm:cxn modelId="{FFE5D71A-5AD1-47CA-AAB6-7B1BAE9BAD9B}" type="presOf" srcId="{33170346-B00F-4690-94B2-D01B48BC7C4A}" destId="{FEB4C4F4-B143-482E-9F2C-D67D070FAA83}" srcOrd="0" destOrd="0" presId="urn:microsoft.com/office/officeart/2005/8/layout/vList2"/>
    <dgm:cxn modelId="{981A5940-D4C0-46CE-8205-FD9428C06E21}" srcId="{A42C2862-0086-4C56-BC79-B6E4D0141D46}" destId="{3835E80B-F6A7-40F6-90F2-0ABA3BA5EDAE}" srcOrd="2" destOrd="0" parTransId="{F2A58A55-DC02-4D0A-8DD5-CADFD686C9B7}" sibTransId="{332D2CF3-BD24-46E2-94E3-F0D9D98E4068}"/>
    <dgm:cxn modelId="{29154D74-5F04-44F6-9E24-C918426E1397}" srcId="{A42C2862-0086-4C56-BC79-B6E4D0141D46}" destId="{65A3A20D-066A-492B-B5F5-918DEB891F8F}" srcOrd="1" destOrd="0" parTransId="{DDD14AA5-CAD9-45B7-BC74-BE98D349F7E3}" sibTransId="{D6B4E564-8DFB-47CC-A5FF-66DB853B089C}"/>
    <dgm:cxn modelId="{112AE47D-1E3A-4B7B-A4CF-DC19F6C6D788}" type="presOf" srcId="{65A3A20D-066A-492B-B5F5-918DEB891F8F}" destId="{2C4E6293-B426-420F-84EC-ABFE1BCB95A3}" srcOrd="0" destOrd="0" presId="urn:microsoft.com/office/officeart/2005/8/layout/vList2"/>
    <dgm:cxn modelId="{AA5C298C-9912-4E71-AA79-009A53AEF3E2}" type="presOf" srcId="{4890A0E0-D686-4C68-8A5D-29267F742C75}" destId="{A8ED9EDA-6B02-4665-9F16-438FB1A54192}" srcOrd="0" destOrd="0" presId="urn:microsoft.com/office/officeart/2005/8/layout/vList2"/>
    <dgm:cxn modelId="{FE5D139E-E29E-49F9-A92C-C9C6418CB952}" type="presOf" srcId="{3835E80B-F6A7-40F6-90F2-0ABA3BA5EDAE}" destId="{E3BAF78B-0E23-43D7-9FDF-B7976D66712E}" srcOrd="0" destOrd="0" presId="urn:microsoft.com/office/officeart/2005/8/layout/vList2"/>
    <dgm:cxn modelId="{E4C5509F-D274-4254-99E5-7DC79A918000}" srcId="{A42C2862-0086-4C56-BC79-B6E4D0141D46}" destId="{20DDFB22-E895-4A78-A9D1-DDA3A1454125}" srcOrd="5" destOrd="0" parTransId="{83E9D3E3-4A61-4FCA-B8E8-F791F0753F82}" sibTransId="{E7DAB05F-BE76-4399-B608-11AC613ADF3D}"/>
    <dgm:cxn modelId="{05C1A2B8-E406-4E08-85B0-B702BAADDA17}" type="presOf" srcId="{A42C2862-0086-4C56-BC79-B6E4D0141D46}" destId="{41BACD6B-9C75-460B-AC18-B6B71456DE91}" srcOrd="0" destOrd="0" presId="urn:microsoft.com/office/officeart/2005/8/layout/vList2"/>
    <dgm:cxn modelId="{A50408C3-0A1F-4437-829A-F3CB884B3063}" srcId="{A42C2862-0086-4C56-BC79-B6E4D0141D46}" destId="{4890A0E0-D686-4C68-8A5D-29267F742C75}" srcOrd="3" destOrd="0" parTransId="{E72F0104-FE44-4B79-B205-7B72688C2F46}" sibTransId="{7C1873C7-6A73-4FF3-B952-DF1A9CE24AE2}"/>
    <dgm:cxn modelId="{4B86F2E7-EAC8-4CFD-8C26-642C80DC1B0F}" srcId="{A42C2862-0086-4C56-BC79-B6E4D0141D46}" destId="{AEB8FF24-9F48-45B7-A258-B1C53F670A20}" srcOrd="4" destOrd="0" parTransId="{D3BDCA4D-1C54-425D-9C18-87C6B71C2D28}" sibTransId="{7D52EB19-40D6-4884-A669-A740520D53F1}"/>
    <dgm:cxn modelId="{E50CA1F2-3912-4D1A-8C1C-41D895CFAC78}" type="presParOf" srcId="{41BACD6B-9C75-460B-AC18-B6B71456DE91}" destId="{FEB4C4F4-B143-482E-9F2C-D67D070FAA83}" srcOrd="0" destOrd="0" presId="urn:microsoft.com/office/officeart/2005/8/layout/vList2"/>
    <dgm:cxn modelId="{339C0860-125D-4694-AA54-68BAF9A43AF7}" type="presParOf" srcId="{41BACD6B-9C75-460B-AC18-B6B71456DE91}" destId="{11C34D85-65D4-40C9-934E-A1748C03A87B}" srcOrd="1" destOrd="0" presId="urn:microsoft.com/office/officeart/2005/8/layout/vList2"/>
    <dgm:cxn modelId="{0C90DD87-F432-4D60-9BFE-F2153FEA2654}" type="presParOf" srcId="{41BACD6B-9C75-460B-AC18-B6B71456DE91}" destId="{2C4E6293-B426-420F-84EC-ABFE1BCB95A3}" srcOrd="2" destOrd="0" presId="urn:microsoft.com/office/officeart/2005/8/layout/vList2"/>
    <dgm:cxn modelId="{E70DE9FA-0B45-46C5-9152-0FF301788658}" type="presParOf" srcId="{41BACD6B-9C75-460B-AC18-B6B71456DE91}" destId="{DBBB246A-283F-4AF6-8927-6406E34DD7EA}" srcOrd="3" destOrd="0" presId="urn:microsoft.com/office/officeart/2005/8/layout/vList2"/>
    <dgm:cxn modelId="{EC30FAAF-2331-4434-BC1A-A23176E571E1}" type="presParOf" srcId="{41BACD6B-9C75-460B-AC18-B6B71456DE91}" destId="{E3BAF78B-0E23-43D7-9FDF-B7976D66712E}" srcOrd="4" destOrd="0" presId="urn:microsoft.com/office/officeart/2005/8/layout/vList2"/>
    <dgm:cxn modelId="{7EC8C998-5C64-4550-9C78-529CDE41C642}" type="presParOf" srcId="{41BACD6B-9C75-460B-AC18-B6B71456DE91}" destId="{5E8BC115-D017-4849-B9F8-92DB9A1A18BF}" srcOrd="5" destOrd="0" presId="urn:microsoft.com/office/officeart/2005/8/layout/vList2"/>
    <dgm:cxn modelId="{EFE8105A-779C-4952-822C-504109D6B66C}" type="presParOf" srcId="{41BACD6B-9C75-460B-AC18-B6B71456DE91}" destId="{A8ED9EDA-6B02-4665-9F16-438FB1A54192}" srcOrd="6" destOrd="0" presId="urn:microsoft.com/office/officeart/2005/8/layout/vList2"/>
    <dgm:cxn modelId="{2952E26D-F14C-4B74-BA1D-A2D39FA71201}" type="presParOf" srcId="{41BACD6B-9C75-460B-AC18-B6B71456DE91}" destId="{CF569092-9F31-458A-BE6B-F3F54DDF5003}" srcOrd="7" destOrd="0" presId="urn:microsoft.com/office/officeart/2005/8/layout/vList2"/>
    <dgm:cxn modelId="{4229319F-12E9-4E10-AAF9-8C42E0652D8A}" type="presParOf" srcId="{41BACD6B-9C75-460B-AC18-B6B71456DE91}" destId="{05233501-6C88-4B36-B831-A1316FCD8864}" srcOrd="8" destOrd="0" presId="urn:microsoft.com/office/officeart/2005/8/layout/vList2"/>
    <dgm:cxn modelId="{892A6B4D-53EB-4F71-858D-0D34C382E0E8}" type="presParOf" srcId="{41BACD6B-9C75-460B-AC18-B6B71456DE91}" destId="{B1D1250F-2952-466B-B894-89FB527F8E6E}" srcOrd="9" destOrd="0" presId="urn:microsoft.com/office/officeart/2005/8/layout/vList2"/>
    <dgm:cxn modelId="{69280C5F-3F37-4A98-8D0F-24BFDD2C5BA5}" type="presParOf" srcId="{41BACD6B-9C75-460B-AC18-B6B71456DE91}" destId="{E39104FA-97E8-4E31-A739-3F63550D0260}" srcOrd="1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42C2862-0086-4C56-BC79-B6E4D0141D4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33170346-B00F-4690-94B2-D01B48BC7C4A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Dirección General</a:t>
          </a:r>
        </a:p>
      </dgm:t>
    </dgm:pt>
    <dgm:pt modelId="{D1FDD228-4FC5-40FF-9784-C5A361FA913F}" type="parTrans" cxnId="{342CDB11-9FA9-436B-BBFD-46B282DFBC90}">
      <dgm:prSet/>
      <dgm:spPr/>
      <dgm:t>
        <a:bodyPr/>
        <a:lstStyle/>
        <a:p>
          <a:endParaRPr lang="es-MX" sz="1200">
            <a:solidFill>
              <a:srgbClr val="404040"/>
            </a:solidFill>
            <a:latin typeface="Arial Nova Cond" panose="020B0506020202020204" pitchFamily="34" charset="0"/>
          </a:endParaRPr>
        </a:p>
      </dgm:t>
    </dgm:pt>
    <dgm:pt modelId="{47219BA2-6F4D-48D5-AA71-E05BFAB09631}" type="sibTrans" cxnId="{342CDB11-9FA9-436B-BBFD-46B282DFBC90}">
      <dgm:prSet/>
      <dgm:spPr/>
      <dgm:t>
        <a:bodyPr/>
        <a:lstStyle/>
        <a:p>
          <a:endParaRPr lang="es-MX" sz="1200">
            <a:solidFill>
              <a:srgbClr val="404040"/>
            </a:solidFill>
            <a:latin typeface="Arial Nova Cond" panose="020B0506020202020204" pitchFamily="34" charset="0"/>
          </a:endParaRPr>
        </a:p>
      </dgm:t>
    </dgm:pt>
    <dgm:pt modelId="{DD6D0543-C4D2-439F-BC3C-3B29DBBE0B11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Secretario(a) de Vinculación</a:t>
          </a:r>
        </a:p>
      </dgm:t>
    </dgm:pt>
    <dgm:pt modelId="{D9DF96E2-1E4D-410C-9A08-347355E00C4E}" type="parTrans" cxnId="{9FCAF501-0DD4-4428-A6E0-DF94D47267D5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29C2744E-2915-4B7D-A4F2-21570BEAEBC8}" type="sibTrans" cxnId="{9FCAF501-0DD4-4428-A6E0-DF94D47267D5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5DC54D03-CCD5-409D-B414-30B6471517F5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Directores de Divisiones</a:t>
          </a:r>
        </a:p>
      </dgm:t>
    </dgm:pt>
    <dgm:pt modelId="{75EB7B37-216D-44A6-8451-2FBF0D7BE21C}" type="parTrans" cxnId="{E1FA296F-7FBC-449D-8345-B5F7CF289570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CAC88393-E82E-4B86-A2FD-133E937C40FB}" type="sibTrans" cxnId="{E1FA296F-7FBC-449D-8345-B5F7CF289570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6F2F9C47-E70C-48FF-83A6-B72E53B8AFFA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Coordinadores de Programa Interdisciplinario</a:t>
          </a:r>
        </a:p>
      </dgm:t>
    </dgm:pt>
    <dgm:pt modelId="{5BCFA948-56B9-44AB-9801-79B83A66EC21}" type="parTrans" cxnId="{08BFEFB5-EEED-4186-B597-E7B280604F1C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200C758A-DA55-4459-A023-A7A64346B33A}" type="sibTrans" cxnId="{08BFEFB5-EEED-4186-B597-E7B280604F1C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340B3B98-0373-400A-9E04-4B23832839CD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del Laboratorio Nacional de Políticas Públicas</a:t>
          </a:r>
        </a:p>
      </dgm:t>
    </dgm:pt>
    <dgm:pt modelId="{0F6443A5-7C7D-4F2A-9972-33B9BFF9AD85}" type="parTrans" cxnId="{4C944FF7-AF04-4966-8112-22896387BAE4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06D679E9-47FC-45E0-B88C-7006D5737E17}" type="sibTrans" cxnId="{4C944FF7-AF04-4966-8112-22896387BAE4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F990234D-3C1E-402D-BA0A-4975E2598D76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Profesores Investigadores Titulares</a:t>
          </a:r>
        </a:p>
      </dgm:t>
    </dgm:pt>
    <dgm:pt modelId="{D21CA45E-7D8D-46B9-8A55-FD792D172D93}" type="parTrans" cxnId="{465A3376-23CD-4327-92F1-DB1F65853CBD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7987DB49-B62D-4CC8-8E28-864CF94B9FA5}" type="sibTrans" cxnId="{465A3376-23CD-4327-92F1-DB1F65853CBD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0F62A4B3-4929-4AA2-A0B7-71C51F735070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Profesores Asociados</a:t>
          </a:r>
        </a:p>
      </dgm:t>
    </dgm:pt>
    <dgm:pt modelId="{1C5AD8DA-F6FF-48F5-9FAA-3951DC1FD54A}" type="parTrans" cxnId="{A169C671-6343-4455-9D36-C87C299B2676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2C3FA33A-3084-48BD-87A2-E03965C87E2D}" type="sibTrans" cxnId="{A169C671-6343-4455-9D36-C87C299B2676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1458508C-B88B-406B-AA9E-BFD482765F48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Asistentes de Investigación</a:t>
          </a:r>
        </a:p>
      </dgm:t>
    </dgm:pt>
    <dgm:pt modelId="{7E544126-2136-4F04-95AA-E4EED9703510}" type="parTrans" cxnId="{9D929690-DE77-4EB1-896D-80A19333B36D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F747F1B1-468F-4803-B31F-698E8FE40004}" type="sibTrans" cxnId="{9D929690-DE77-4EB1-896D-80A19333B36D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F332E343-AC8C-441C-9D38-CDB9356EC4CA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Técnicos Académicos</a:t>
          </a:r>
        </a:p>
      </dgm:t>
    </dgm:pt>
    <dgm:pt modelId="{CDAF0BB3-743F-4A28-90F8-C87EA495341C}" type="parTrans" cxnId="{B9DD62CE-6691-4928-BE23-1B273886D9BF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EB12EB7F-500C-4476-8C4C-6BC10FE8F038}" type="sibTrans" cxnId="{B9DD62CE-6691-4928-BE23-1B273886D9BF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5A34015B-B420-4AD4-8DA6-03DF412659C7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Área coordinadora de archivo</a:t>
          </a:r>
        </a:p>
      </dgm:t>
    </dgm:pt>
    <dgm:pt modelId="{2EA012D3-B13F-4304-8D58-D327A8510C04}" type="parTrans" cxnId="{00CF139A-393E-487A-AB8C-10A9579FA6E0}">
      <dgm:prSet/>
      <dgm:spPr/>
      <dgm:t>
        <a:bodyPr/>
        <a:lstStyle/>
        <a:p>
          <a:endParaRPr lang="es-MX"/>
        </a:p>
      </dgm:t>
    </dgm:pt>
    <dgm:pt modelId="{82E5E517-5BC6-43DE-8F49-D282031603F4}" type="sibTrans" cxnId="{00CF139A-393E-487A-AB8C-10A9579FA6E0}">
      <dgm:prSet/>
      <dgm:spPr/>
      <dgm:t>
        <a:bodyPr/>
        <a:lstStyle/>
        <a:p>
          <a:endParaRPr lang="es-MX"/>
        </a:p>
      </dgm:t>
    </dgm:pt>
    <dgm:pt modelId="{D206117E-3E25-4F55-861D-1F284FA8BFA7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Unidad de Transparencia</a:t>
          </a:r>
        </a:p>
      </dgm:t>
    </dgm:pt>
    <dgm:pt modelId="{6E5C97C2-ACA7-437D-87C8-806F337B0402}" type="parTrans" cxnId="{785E0EF5-5D53-4443-824B-061A58B9762F}">
      <dgm:prSet/>
      <dgm:spPr/>
      <dgm:t>
        <a:bodyPr/>
        <a:lstStyle/>
        <a:p>
          <a:endParaRPr lang="es-MX"/>
        </a:p>
      </dgm:t>
    </dgm:pt>
    <dgm:pt modelId="{0A2E414A-835B-4775-9EF7-FF3A426A336B}" type="sibTrans" cxnId="{785E0EF5-5D53-4443-824B-061A58B9762F}">
      <dgm:prSet/>
      <dgm:spPr/>
      <dgm:t>
        <a:bodyPr/>
        <a:lstStyle/>
        <a:p>
          <a:endParaRPr lang="es-MX"/>
        </a:p>
      </dgm:t>
    </dgm:pt>
    <dgm:pt modelId="{41BACD6B-9C75-460B-AC18-B6B71456DE91}" type="pres">
      <dgm:prSet presAssocID="{A42C2862-0086-4C56-BC79-B6E4D0141D46}" presName="linear" presStyleCnt="0">
        <dgm:presLayoutVars>
          <dgm:animLvl val="lvl"/>
          <dgm:resizeHandles val="exact"/>
        </dgm:presLayoutVars>
      </dgm:prSet>
      <dgm:spPr/>
    </dgm:pt>
    <dgm:pt modelId="{FEB4C4F4-B143-482E-9F2C-D67D070FAA83}" type="pres">
      <dgm:prSet presAssocID="{33170346-B00F-4690-94B2-D01B48BC7C4A}" presName="parentText" presStyleLbl="node1" presStyleIdx="0" presStyleCnt="11">
        <dgm:presLayoutVars>
          <dgm:chMax val="0"/>
          <dgm:bulletEnabled val="1"/>
        </dgm:presLayoutVars>
      </dgm:prSet>
      <dgm:spPr/>
    </dgm:pt>
    <dgm:pt modelId="{B9D8FE70-6CB9-44D2-827B-B4D0F02F2750}" type="pres">
      <dgm:prSet presAssocID="{47219BA2-6F4D-48D5-AA71-E05BFAB09631}" presName="spacer" presStyleCnt="0"/>
      <dgm:spPr/>
    </dgm:pt>
    <dgm:pt modelId="{D2058AE2-20EA-452D-972E-C9E88ED4CCE1}" type="pres">
      <dgm:prSet presAssocID="{DD6D0543-C4D2-439F-BC3C-3B29DBBE0B11}" presName="parentText" presStyleLbl="node1" presStyleIdx="1" presStyleCnt="11">
        <dgm:presLayoutVars>
          <dgm:chMax val="0"/>
          <dgm:bulletEnabled val="1"/>
        </dgm:presLayoutVars>
      </dgm:prSet>
      <dgm:spPr/>
    </dgm:pt>
    <dgm:pt modelId="{E1793F92-2CD3-465B-9727-DB5468AE18B5}" type="pres">
      <dgm:prSet presAssocID="{29C2744E-2915-4B7D-A4F2-21570BEAEBC8}" presName="spacer" presStyleCnt="0"/>
      <dgm:spPr/>
    </dgm:pt>
    <dgm:pt modelId="{13FA1085-936A-4C3B-8075-AD8C71DB019C}" type="pres">
      <dgm:prSet presAssocID="{5DC54D03-CCD5-409D-B414-30B6471517F5}" presName="parentText" presStyleLbl="node1" presStyleIdx="2" presStyleCnt="11">
        <dgm:presLayoutVars>
          <dgm:chMax val="0"/>
          <dgm:bulletEnabled val="1"/>
        </dgm:presLayoutVars>
      </dgm:prSet>
      <dgm:spPr/>
    </dgm:pt>
    <dgm:pt modelId="{763730FC-6F7E-4821-B2D4-5A5CDFABCED7}" type="pres">
      <dgm:prSet presAssocID="{CAC88393-E82E-4B86-A2FD-133E937C40FB}" presName="spacer" presStyleCnt="0"/>
      <dgm:spPr/>
    </dgm:pt>
    <dgm:pt modelId="{B0511F74-D677-4C87-A0F3-8504874F2674}" type="pres">
      <dgm:prSet presAssocID="{6F2F9C47-E70C-48FF-83A6-B72E53B8AFFA}" presName="parentText" presStyleLbl="node1" presStyleIdx="3" presStyleCnt="11">
        <dgm:presLayoutVars>
          <dgm:chMax val="0"/>
          <dgm:bulletEnabled val="1"/>
        </dgm:presLayoutVars>
      </dgm:prSet>
      <dgm:spPr/>
    </dgm:pt>
    <dgm:pt modelId="{A12026B9-3270-474C-A049-63BA1C635606}" type="pres">
      <dgm:prSet presAssocID="{200C758A-DA55-4459-A023-A7A64346B33A}" presName="spacer" presStyleCnt="0"/>
      <dgm:spPr/>
    </dgm:pt>
    <dgm:pt modelId="{A33251C3-6C86-4FD6-9BEE-4A1E94E41DBD}" type="pres">
      <dgm:prSet presAssocID="{340B3B98-0373-400A-9E04-4B23832839CD}" presName="parentText" presStyleLbl="node1" presStyleIdx="4" presStyleCnt="11">
        <dgm:presLayoutVars>
          <dgm:chMax val="0"/>
          <dgm:bulletEnabled val="1"/>
        </dgm:presLayoutVars>
      </dgm:prSet>
      <dgm:spPr/>
    </dgm:pt>
    <dgm:pt modelId="{9F444E55-C852-47CF-8CFA-BE5DBB8D6FCC}" type="pres">
      <dgm:prSet presAssocID="{06D679E9-47FC-45E0-B88C-7006D5737E17}" presName="spacer" presStyleCnt="0"/>
      <dgm:spPr/>
    </dgm:pt>
    <dgm:pt modelId="{ED252489-041E-4FCC-91B1-FE86AA59403E}" type="pres">
      <dgm:prSet presAssocID="{F990234D-3C1E-402D-BA0A-4975E2598D76}" presName="parentText" presStyleLbl="node1" presStyleIdx="5" presStyleCnt="11">
        <dgm:presLayoutVars>
          <dgm:chMax val="0"/>
          <dgm:bulletEnabled val="1"/>
        </dgm:presLayoutVars>
      </dgm:prSet>
      <dgm:spPr/>
    </dgm:pt>
    <dgm:pt modelId="{D183FF88-5A70-4713-B561-441358194D8D}" type="pres">
      <dgm:prSet presAssocID="{7987DB49-B62D-4CC8-8E28-864CF94B9FA5}" presName="spacer" presStyleCnt="0"/>
      <dgm:spPr/>
    </dgm:pt>
    <dgm:pt modelId="{A829BE6D-3110-4780-B06A-2D29AB5FDCA8}" type="pres">
      <dgm:prSet presAssocID="{0F62A4B3-4929-4AA2-A0B7-71C51F735070}" presName="parentText" presStyleLbl="node1" presStyleIdx="6" presStyleCnt="11">
        <dgm:presLayoutVars>
          <dgm:chMax val="0"/>
          <dgm:bulletEnabled val="1"/>
        </dgm:presLayoutVars>
      </dgm:prSet>
      <dgm:spPr/>
    </dgm:pt>
    <dgm:pt modelId="{6C2D27CD-7965-4480-A96B-714EFF4053C5}" type="pres">
      <dgm:prSet presAssocID="{2C3FA33A-3084-48BD-87A2-E03965C87E2D}" presName="spacer" presStyleCnt="0"/>
      <dgm:spPr/>
    </dgm:pt>
    <dgm:pt modelId="{EEE3E237-B6EA-40E6-B337-56F804BFD202}" type="pres">
      <dgm:prSet presAssocID="{1458508C-B88B-406B-AA9E-BFD482765F48}" presName="parentText" presStyleLbl="node1" presStyleIdx="7" presStyleCnt="11">
        <dgm:presLayoutVars>
          <dgm:chMax val="0"/>
          <dgm:bulletEnabled val="1"/>
        </dgm:presLayoutVars>
      </dgm:prSet>
      <dgm:spPr/>
    </dgm:pt>
    <dgm:pt modelId="{8A1EC0F6-F7EF-42C9-ABE9-72C629E958DF}" type="pres">
      <dgm:prSet presAssocID="{F747F1B1-468F-4803-B31F-698E8FE40004}" presName="spacer" presStyleCnt="0"/>
      <dgm:spPr/>
    </dgm:pt>
    <dgm:pt modelId="{68D8860F-BD95-470F-8C11-6A77435D1421}" type="pres">
      <dgm:prSet presAssocID="{F332E343-AC8C-441C-9D38-CDB9356EC4CA}" presName="parentText" presStyleLbl="node1" presStyleIdx="8" presStyleCnt="11">
        <dgm:presLayoutVars>
          <dgm:chMax val="0"/>
          <dgm:bulletEnabled val="1"/>
        </dgm:presLayoutVars>
      </dgm:prSet>
      <dgm:spPr/>
    </dgm:pt>
    <dgm:pt modelId="{5C1DF4EA-2C22-4C5F-8BF5-DEDB1CE9FF33}" type="pres">
      <dgm:prSet presAssocID="{EB12EB7F-500C-4476-8C4C-6BC10FE8F038}" presName="spacer" presStyleCnt="0"/>
      <dgm:spPr/>
    </dgm:pt>
    <dgm:pt modelId="{8C96AD62-CC3D-4A43-A67E-2AE158004BB0}" type="pres">
      <dgm:prSet presAssocID="{D206117E-3E25-4F55-861D-1F284FA8BFA7}" presName="parentText" presStyleLbl="node1" presStyleIdx="9" presStyleCnt="11">
        <dgm:presLayoutVars>
          <dgm:chMax val="0"/>
          <dgm:bulletEnabled val="1"/>
        </dgm:presLayoutVars>
      </dgm:prSet>
      <dgm:spPr/>
    </dgm:pt>
    <dgm:pt modelId="{69EE9F59-07DC-4E51-A052-8F9E007EB1BA}" type="pres">
      <dgm:prSet presAssocID="{0A2E414A-835B-4775-9EF7-FF3A426A336B}" presName="spacer" presStyleCnt="0"/>
      <dgm:spPr/>
    </dgm:pt>
    <dgm:pt modelId="{BBD19DDD-FA06-4A94-8DCC-23C470B532A5}" type="pres">
      <dgm:prSet presAssocID="{5A34015B-B420-4AD4-8DA6-03DF412659C7}" presName="parentText" presStyleLbl="node1" presStyleIdx="10" presStyleCnt="11">
        <dgm:presLayoutVars>
          <dgm:chMax val="0"/>
          <dgm:bulletEnabled val="1"/>
        </dgm:presLayoutVars>
      </dgm:prSet>
      <dgm:spPr/>
    </dgm:pt>
  </dgm:ptLst>
  <dgm:cxnLst>
    <dgm:cxn modelId="{9FCAF501-0DD4-4428-A6E0-DF94D47267D5}" srcId="{A42C2862-0086-4C56-BC79-B6E4D0141D46}" destId="{DD6D0543-C4D2-439F-BC3C-3B29DBBE0B11}" srcOrd="1" destOrd="0" parTransId="{D9DF96E2-1E4D-410C-9A08-347355E00C4E}" sibTransId="{29C2744E-2915-4B7D-A4F2-21570BEAEBC8}"/>
    <dgm:cxn modelId="{342CDB11-9FA9-436B-BBFD-46B282DFBC90}" srcId="{A42C2862-0086-4C56-BC79-B6E4D0141D46}" destId="{33170346-B00F-4690-94B2-D01B48BC7C4A}" srcOrd="0" destOrd="0" parTransId="{D1FDD228-4FC5-40FF-9784-C5A361FA913F}" sibTransId="{47219BA2-6F4D-48D5-AA71-E05BFAB09631}"/>
    <dgm:cxn modelId="{0C832C13-888A-4126-8132-6AD8CD39E4C6}" type="presOf" srcId="{6F2F9C47-E70C-48FF-83A6-B72E53B8AFFA}" destId="{B0511F74-D677-4C87-A0F3-8504874F2674}" srcOrd="0" destOrd="0" presId="urn:microsoft.com/office/officeart/2005/8/layout/vList2"/>
    <dgm:cxn modelId="{FFE5D71A-5AD1-47CA-AAB6-7B1BAE9BAD9B}" type="presOf" srcId="{33170346-B00F-4690-94B2-D01B48BC7C4A}" destId="{FEB4C4F4-B143-482E-9F2C-D67D070FAA83}" srcOrd="0" destOrd="0" presId="urn:microsoft.com/office/officeart/2005/8/layout/vList2"/>
    <dgm:cxn modelId="{B8180322-B5CF-49E8-A973-4760C1AC8D95}" type="presOf" srcId="{F332E343-AC8C-441C-9D38-CDB9356EC4CA}" destId="{68D8860F-BD95-470F-8C11-6A77435D1421}" srcOrd="0" destOrd="0" presId="urn:microsoft.com/office/officeart/2005/8/layout/vList2"/>
    <dgm:cxn modelId="{E1FA296F-7FBC-449D-8345-B5F7CF289570}" srcId="{A42C2862-0086-4C56-BC79-B6E4D0141D46}" destId="{5DC54D03-CCD5-409D-B414-30B6471517F5}" srcOrd="2" destOrd="0" parTransId="{75EB7B37-216D-44A6-8451-2FBF0D7BE21C}" sibTransId="{CAC88393-E82E-4B86-A2FD-133E937C40FB}"/>
    <dgm:cxn modelId="{A169C671-6343-4455-9D36-C87C299B2676}" srcId="{A42C2862-0086-4C56-BC79-B6E4D0141D46}" destId="{0F62A4B3-4929-4AA2-A0B7-71C51F735070}" srcOrd="6" destOrd="0" parTransId="{1C5AD8DA-F6FF-48F5-9FAA-3951DC1FD54A}" sibTransId="{2C3FA33A-3084-48BD-87A2-E03965C87E2D}"/>
    <dgm:cxn modelId="{1865A274-61D2-4AB1-B809-0DD5F00D8B1B}" type="presOf" srcId="{0F62A4B3-4929-4AA2-A0B7-71C51F735070}" destId="{A829BE6D-3110-4780-B06A-2D29AB5FDCA8}" srcOrd="0" destOrd="0" presId="urn:microsoft.com/office/officeart/2005/8/layout/vList2"/>
    <dgm:cxn modelId="{465A3376-23CD-4327-92F1-DB1F65853CBD}" srcId="{A42C2862-0086-4C56-BC79-B6E4D0141D46}" destId="{F990234D-3C1E-402D-BA0A-4975E2598D76}" srcOrd="5" destOrd="0" parTransId="{D21CA45E-7D8D-46B9-8A55-FD792D172D93}" sibTransId="{7987DB49-B62D-4CC8-8E28-864CF94B9FA5}"/>
    <dgm:cxn modelId="{92179A58-4546-4CE4-98E7-88C66D7D6A2B}" type="presOf" srcId="{5DC54D03-CCD5-409D-B414-30B6471517F5}" destId="{13FA1085-936A-4C3B-8075-AD8C71DB019C}" srcOrd="0" destOrd="0" presId="urn:microsoft.com/office/officeart/2005/8/layout/vList2"/>
    <dgm:cxn modelId="{E5290386-FA80-4226-8554-C8EF17341E39}" type="presOf" srcId="{D206117E-3E25-4F55-861D-1F284FA8BFA7}" destId="{8C96AD62-CC3D-4A43-A67E-2AE158004BB0}" srcOrd="0" destOrd="0" presId="urn:microsoft.com/office/officeart/2005/8/layout/vList2"/>
    <dgm:cxn modelId="{9D929690-DE77-4EB1-896D-80A19333B36D}" srcId="{A42C2862-0086-4C56-BC79-B6E4D0141D46}" destId="{1458508C-B88B-406B-AA9E-BFD482765F48}" srcOrd="7" destOrd="0" parTransId="{7E544126-2136-4F04-95AA-E4EED9703510}" sibTransId="{F747F1B1-468F-4803-B31F-698E8FE40004}"/>
    <dgm:cxn modelId="{7AD88792-5B19-4431-8CF4-49DA04B18EE2}" type="presOf" srcId="{5A34015B-B420-4AD4-8DA6-03DF412659C7}" destId="{BBD19DDD-FA06-4A94-8DCC-23C470B532A5}" srcOrd="0" destOrd="0" presId="urn:microsoft.com/office/officeart/2005/8/layout/vList2"/>
    <dgm:cxn modelId="{00CF139A-393E-487A-AB8C-10A9579FA6E0}" srcId="{A42C2862-0086-4C56-BC79-B6E4D0141D46}" destId="{5A34015B-B420-4AD4-8DA6-03DF412659C7}" srcOrd="10" destOrd="0" parTransId="{2EA012D3-B13F-4304-8D58-D327A8510C04}" sibTransId="{82E5E517-5BC6-43DE-8F49-D282031603F4}"/>
    <dgm:cxn modelId="{39F20BA6-5ADA-43BC-89F6-4FD4B3FFBCF4}" type="presOf" srcId="{340B3B98-0373-400A-9E04-4B23832839CD}" destId="{A33251C3-6C86-4FD6-9BEE-4A1E94E41DBD}" srcOrd="0" destOrd="0" presId="urn:microsoft.com/office/officeart/2005/8/layout/vList2"/>
    <dgm:cxn modelId="{08BFEFB5-EEED-4186-B597-E7B280604F1C}" srcId="{A42C2862-0086-4C56-BC79-B6E4D0141D46}" destId="{6F2F9C47-E70C-48FF-83A6-B72E53B8AFFA}" srcOrd="3" destOrd="0" parTransId="{5BCFA948-56B9-44AB-9801-79B83A66EC21}" sibTransId="{200C758A-DA55-4459-A023-A7A64346B33A}"/>
    <dgm:cxn modelId="{05C1A2B8-E406-4E08-85B0-B702BAADDA17}" type="presOf" srcId="{A42C2862-0086-4C56-BC79-B6E4D0141D46}" destId="{41BACD6B-9C75-460B-AC18-B6B71456DE91}" srcOrd="0" destOrd="0" presId="urn:microsoft.com/office/officeart/2005/8/layout/vList2"/>
    <dgm:cxn modelId="{DD27D3C0-55BD-4AFE-B0C7-6DD955447F41}" type="presOf" srcId="{DD6D0543-C4D2-439F-BC3C-3B29DBBE0B11}" destId="{D2058AE2-20EA-452D-972E-C9E88ED4CCE1}" srcOrd="0" destOrd="0" presId="urn:microsoft.com/office/officeart/2005/8/layout/vList2"/>
    <dgm:cxn modelId="{7E2F5FC8-8574-43EA-A2D6-53FD7C2E695C}" type="presOf" srcId="{1458508C-B88B-406B-AA9E-BFD482765F48}" destId="{EEE3E237-B6EA-40E6-B337-56F804BFD202}" srcOrd="0" destOrd="0" presId="urn:microsoft.com/office/officeart/2005/8/layout/vList2"/>
    <dgm:cxn modelId="{FC8919CD-2A26-449F-A0FA-21F019B67964}" type="presOf" srcId="{F990234D-3C1E-402D-BA0A-4975E2598D76}" destId="{ED252489-041E-4FCC-91B1-FE86AA59403E}" srcOrd="0" destOrd="0" presId="urn:microsoft.com/office/officeart/2005/8/layout/vList2"/>
    <dgm:cxn modelId="{B9DD62CE-6691-4928-BE23-1B273886D9BF}" srcId="{A42C2862-0086-4C56-BC79-B6E4D0141D46}" destId="{F332E343-AC8C-441C-9D38-CDB9356EC4CA}" srcOrd="8" destOrd="0" parTransId="{CDAF0BB3-743F-4A28-90F8-C87EA495341C}" sibTransId="{EB12EB7F-500C-4476-8C4C-6BC10FE8F038}"/>
    <dgm:cxn modelId="{785E0EF5-5D53-4443-824B-061A58B9762F}" srcId="{A42C2862-0086-4C56-BC79-B6E4D0141D46}" destId="{D206117E-3E25-4F55-861D-1F284FA8BFA7}" srcOrd="9" destOrd="0" parTransId="{6E5C97C2-ACA7-437D-87C8-806F337B0402}" sibTransId="{0A2E414A-835B-4775-9EF7-FF3A426A336B}"/>
    <dgm:cxn modelId="{4C944FF7-AF04-4966-8112-22896387BAE4}" srcId="{A42C2862-0086-4C56-BC79-B6E4D0141D46}" destId="{340B3B98-0373-400A-9E04-4B23832839CD}" srcOrd="4" destOrd="0" parTransId="{0F6443A5-7C7D-4F2A-9972-33B9BFF9AD85}" sibTransId="{06D679E9-47FC-45E0-B88C-7006D5737E17}"/>
    <dgm:cxn modelId="{E50CA1F2-3912-4D1A-8C1C-41D895CFAC78}" type="presParOf" srcId="{41BACD6B-9C75-460B-AC18-B6B71456DE91}" destId="{FEB4C4F4-B143-482E-9F2C-D67D070FAA83}" srcOrd="0" destOrd="0" presId="urn:microsoft.com/office/officeart/2005/8/layout/vList2"/>
    <dgm:cxn modelId="{7B377952-82D7-4A78-998F-9B6206AC74D3}" type="presParOf" srcId="{41BACD6B-9C75-460B-AC18-B6B71456DE91}" destId="{B9D8FE70-6CB9-44D2-827B-B4D0F02F2750}" srcOrd="1" destOrd="0" presId="urn:microsoft.com/office/officeart/2005/8/layout/vList2"/>
    <dgm:cxn modelId="{312A56D1-F798-4E89-B342-E4D84DA78238}" type="presParOf" srcId="{41BACD6B-9C75-460B-AC18-B6B71456DE91}" destId="{D2058AE2-20EA-452D-972E-C9E88ED4CCE1}" srcOrd="2" destOrd="0" presId="urn:microsoft.com/office/officeart/2005/8/layout/vList2"/>
    <dgm:cxn modelId="{A6DEBF25-6197-4D6C-B9AB-2C5F85756653}" type="presParOf" srcId="{41BACD6B-9C75-460B-AC18-B6B71456DE91}" destId="{E1793F92-2CD3-465B-9727-DB5468AE18B5}" srcOrd="3" destOrd="0" presId="urn:microsoft.com/office/officeart/2005/8/layout/vList2"/>
    <dgm:cxn modelId="{0C459DBA-ACCD-4801-86E4-6E373268F17F}" type="presParOf" srcId="{41BACD6B-9C75-460B-AC18-B6B71456DE91}" destId="{13FA1085-936A-4C3B-8075-AD8C71DB019C}" srcOrd="4" destOrd="0" presId="urn:microsoft.com/office/officeart/2005/8/layout/vList2"/>
    <dgm:cxn modelId="{F92361FE-D0EF-4E59-9A6D-B2B22F2158D6}" type="presParOf" srcId="{41BACD6B-9C75-460B-AC18-B6B71456DE91}" destId="{763730FC-6F7E-4821-B2D4-5A5CDFABCED7}" srcOrd="5" destOrd="0" presId="urn:microsoft.com/office/officeart/2005/8/layout/vList2"/>
    <dgm:cxn modelId="{538E109E-DD9B-45E6-BB40-7BB4A298255B}" type="presParOf" srcId="{41BACD6B-9C75-460B-AC18-B6B71456DE91}" destId="{B0511F74-D677-4C87-A0F3-8504874F2674}" srcOrd="6" destOrd="0" presId="urn:microsoft.com/office/officeart/2005/8/layout/vList2"/>
    <dgm:cxn modelId="{3122F4B3-8EE6-4D9D-8115-1735AE6EE10A}" type="presParOf" srcId="{41BACD6B-9C75-460B-AC18-B6B71456DE91}" destId="{A12026B9-3270-474C-A049-63BA1C635606}" srcOrd="7" destOrd="0" presId="urn:microsoft.com/office/officeart/2005/8/layout/vList2"/>
    <dgm:cxn modelId="{D8F58D94-078E-4C09-AF74-716F8D44F6B2}" type="presParOf" srcId="{41BACD6B-9C75-460B-AC18-B6B71456DE91}" destId="{A33251C3-6C86-4FD6-9BEE-4A1E94E41DBD}" srcOrd="8" destOrd="0" presId="urn:microsoft.com/office/officeart/2005/8/layout/vList2"/>
    <dgm:cxn modelId="{B10B4A18-DC8B-44F4-A40B-7227998E55B3}" type="presParOf" srcId="{41BACD6B-9C75-460B-AC18-B6B71456DE91}" destId="{9F444E55-C852-47CF-8CFA-BE5DBB8D6FCC}" srcOrd="9" destOrd="0" presId="urn:microsoft.com/office/officeart/2005/8/layout/vList2"/>
    <dgm:cxn modelId="{E83FDF35-9CEE-408C-B83C-26BDFFFC44F8}" type="presParOf" srcId="{41BACD6B-9C75-460B-AC18-B6B71456DE91}" destId="{ED252489-041E-4FCC-91B1-FE86AA59403E}" srcOrd="10" destOrd="0" presId="urn:microsoft.com/office/officeart/2005/8/layout/vList2"/>
    <dgm:cxn modelId="{3F09FDA1-4692-4997-9657-19C88A0CB2FE}" type="presParOf" srcId="{41BACD6B-9C75-460B-AC18-B6B71456DE91}" destId="{D183FF88-5A70-4713-B561-441358194D8D}" srcOrd="11" destOrd="0" presId="urn:microsoft.com/office/officeart/2005/8/layout/vList2"/>
    <dgm:cxn modelId="{42CE4FD5-1C1B-47CB-BBE0-39BF3BE282D9}" type="presParOf" srcId="{41BACD6B-9C75-460B-AC18-B6B71456DE91}" destId="{A829BE6D-3110-4780-B06A-2D29AB5FDCA8}" srcOrd="12" destOrd="0" presId="urn:microsoft.com/office/officeart/2005/8/layout/vList2"/>
    <dgm:cxn modelId="{A350CB08-E839-4146-B691-0117DA8D292F}" type="presParOf" srcId="{41BACD6B-9C75-460B-AC18-B6B71456DE91}" destId="{6C2D27CD-7965-4480-A96B-714EFF4053C5}" srcOrd="13" destOrd="0" presId="urn:microsoft.com/office/officeart/2005/8/layout/vList2"/>
    <dgm:cxn modelId="{B034E283-CBAE-4C37-80A1-ED4909FF8B70}" type="presParOf" srcId="{41BACD6B-9C75-460B-AC18-B6B71456DE91}" destId="{EEE3E237-B6EA-40E6-B337-56F804BFD202}" srcOrd="14" destOrd="0" presId="urn:microsoft.com/office/officeart/2005/8/layout/vList2"/>
    <dgm:cxn modelId="{C15199B7-3393-4D51-9605-CEB176FE2B11}" type="presParOf" srcId="{41BACD6B-9C75-460B-AC18-B6B71456DE91}" destId="{8A1EC0F6-F7EF-42C9-ABE9-72C629E958DF}" srcOrd="15" destOrd="0" presId="urn:microsoft.com/office/officeart/2005/8/layout/vList2"/>
    <dgm:cxn modelId="{0765569E-5D11-42A4-91FA-443C6EAADA1E}" type="presParOf" srcId="{41BACD6B-9C75-460B-AC18-B6B71456DE91}" destId="{68D8860F-BD95-470F-8C11-6A77435D1421}" srcOrd="16" destOrd="0" presId="urn:microsoft.com/office/officeart/2005/8/layout/vList2"/>
    <dgm:cxn modelId="{83A25322-9545-474A-AF34-3D579CCD03C7}" type="presParOf" srcId="{41BACD6B-9C75-460B-AC18-B6B71456DE91}" destId="{5C1DF4EA-2C22-4C5F-8BF5-DEDB1CE9FF33}" srcOrd="17" destOrd="0" presId="urn:microsoft.com/office/officeart/2005/8/layout/vList2"/>
    <dgm:cxn modelId="{601844FB-00F2-46C0-9C58-E7AAD20C7AB6}" type="presParOf" srcId="{41BACD6B-9C75-460B-AC18-B6B71456DE91}" destId="{8C96AD62-CC3D-4A43-A67E-2AE158004BB0}" srcOrd="18" destOrd="0" presId="urn:microsoft.com/office/officeart/2005/8/layout/vList2"/>
    <dgm:cxn modelId="{8B8B9C1A-D7A4-4D7F-8BCD-FE7FD36E37EB}" type="presParOf" srcId="{41BACD6B-9C75-460B-AC18-B6B71456DE91}" destId="{69EE9F59-07DC-4E51-A052-8F9E007EB1BA}" srcOrd="19" destOrd="0" presId="urn:microsoft.com/office/officeart/2005/8/layout/vList2"/>
    <dgm:cxn modelId="{FA421909-AC50-43F5-9105-BF104391A898}" type="presParOf" srcId="{41BACD6B-9C75-460B-AC18-B6B71456DE91}" destId="{BBD19DDD-FA06-4A94-8DCC-23C470B532A5}" srcOrd="2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42C2862-0086-4C56-BC79-B6E4D0141D4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A131CB28-1D4B-421B-B7ED-1FFC5D064BF3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Coordinador General de Docencia</a:t>
          </a:r>
        </a:p>
      </dgm:t>
    </dgm:pt>
    <dgm:pt modelId="{34A91DC3-1061-4BD5-B180-C751B58A2460}" type="parTrans" cxnId="{3B8AD2C7-DBB2-495A-9C32-E29D347E641F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9B70E185-B182-471E-AD40-43403FF4C70E}" type="sibTrans" cxnId="{3B8AD2C7-DBB2-495A-9C32-E29D347E641F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A4A385AD-977A-4608-953F-2F1C4C9916C6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Coordinadores de programas docentes</a:t>
          </a:r>
        </a:p>
      </dgm:t>
    </dgm:pt>
    <dgm:pt modelId="{5F0C4DB2-069D-4C1B-A4C3-5F2074B39BA9}" type="parTrans" cxnId="{EFDE09A8-17A3-4CF8-BE24-BF11E04BA264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C51B7102-F515-4F8D-9D4D-3EFDFB3BF360}" type="sibTrans" cxnId="{EFDE09A8-17A3-4CF8-BE24-BF11E04BA264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6444CE53-0435-427F-8FD2-6C1E70E86648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 Becas</a:t>
          </a:r>
        </a:p>
      </dgm:t>
    </dgm:pt>
    <dgm:pt modelId="{BDD46771-8C15-4AB6-8B18-339FEAB7A461}" type="parTrans" cxnId="{ECC81270-7D52-486F-B71F-20610D1AFA19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17199CCF-3DB8-46E0-A701-4D5B39B4D61B}" type="sibTrans" cxnId="{ECC81270-7D52-486F-B71F-20610D1AFA19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3CFC77CC-9318-47DA-843B-6BB35065F114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 Promoción</a:t>
          </a:r>
        </a:p>
      </dgm:t>
    </dgm:pt>
    <dgm:pt modelId="{D66EEE95-43E3-4DA6-9777-32A3B16E3B22}" type="parTrans" cxnId="{88A685A7-A2B8-42F5-AD0F-20757A07FE21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CE50C217-7694-4340-BCFE-F80F43A0EF70}" type="sibTrans" cxnId="{88A685A7-A2B8-42F5-AD0F-20757A07FE21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A63C4EA4-9386-4108-8961-FB3AFBAD292B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 Idiomas e Internacionalización Educativa</a:t>
          </a:r>
        </a:p>
      </dgm:t>
    </dgm:pt>
    <dgm:pt modelId="{8B433BBE-73E2-4BEE-B882-B957B681AC46}" type="parTrans" cxnId="{1C5C7FC1-54E5-43D9-8966-B10C23900218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9E66BD26-FEB5-4CBD-B4AC-CD20AB0588DA}" type="sibTrans" cxnId="{1C5C7FC1-54E5-43D9-8966-B10C23900218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1AD5D56C-6EC3-46C8-B6DA-FF855E16FA76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 Matemáticas</a:t>
          </a:r>
        </a:p>
      </dgm:t>
    </dgm:pt>
    <dgm:pt modelId="{BA32C587-A58F-4AAC-B43A-9F5231048C91}" type="parTrans" cxnId="{2F9B2553-3456-45FF-BE5A-9E094CB50997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874802A3-EDE3-461D-8DBE-72E0CB1CC117}" type="sibTrans" cxnId="{2F9B2553-3456-45FF-BE5A-9E094CB50997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69876C47-CB9E-445B-9B43-2BFFCB1D4FB8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 Escritura Argumentativa</a:t>
          </a:r>
        </a:p>
      </dgm:t>
    </dgm:pt>
    <dgm:pt modelId="{7610B5F5-1190-4A1D-BA1A-2BA51E5608DD}" type="parTrans" cxnId="{4694816F-FE7A-41DF-BDD4-C2AA576DE7F4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06C9D97A-55F0-42F4-8E30-82DD08839F30}" type="sibTrans" cxnId="{4694816F-FE7A-41DF-BDD4-C2AA576DE7F4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0DA521E3-F4C3-4CA5-81FE-78C78FEE323F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 Egresados</a:t>
          </a:r>
        </a:p>
      </dgm:t>
    </dgm:pt>
    <dgm:pt modelId="{9A60E9A3-6692-48BF-8113-D5304977DAF7}" type="parTrans" cxnId="{F48FED05-035F-4902-80F0-2ADE36F1B164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8A6C9A8C-8A0A-426F-95EF-5EB5B2AB96B1}" type="sibTrans" cxnId="{F48FED05-035F-4902-80F0-2ADE36F1B164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53A8EC23-1B54-4800-8DB3-B694817D094C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Coordinador Editorial</a:t>
          </a:r>
        </a:p>
      </dgm:t>
    </dgm:pt>
    <dgm:pt modelId="{C8C7DA01-1F60-41E5-BB24-6EF881A6DBCE}" type="parTrans" cxnId="{2BD89242-B323-4766-9286-9CE1A3616105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666A661B-F5BC-4291-B655-893B66ACF4B8}" type="sibTrans" cxnId="{2BD89242-B323-4766-9286-9CE1A3616105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02FD3B72-1072-496B-9CC0-ACC09E6AEED9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Directores de Revistas</a:t>
          </a:r>
        </a:p>
      </dgm:t>
    </dgm:pt>
    <dgm:pt modelId="{B1B86200-9ACA-4B61-9507-89E2ED75B43B}" type="parTrans" cxnId="{D5F22D4D-4DEF-4649-BA74-8107ADA339D1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1637D8D7-8D48-4DAA-B177-8952BCB111CF}" type="sibTrans" cxnId="{D5F22D4D-4DEF-4649-BA74-8107ADA339D1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BF592280-8F8A-44DB-A140-9F6C2C4B95BC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 Tecnologías de la Información y Comunicación</a:t>
          </a:r>
        </a:p>
      </dgm:t>
    </dgm:pt>
    <dgm:pt modelId="{9B92ED7E-6825-4CB9-930C-0DBAF98D0BDA}" type="parTrans" cxnId="{2C1BE0C3-A441-4459-93E8-0158026B1655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DA9B9E7C-7431-464F-9E82-25899E927E5C}" type="sibTrans" cxnId="{2C1BE0C3-A441-4459-93E8-0158026B1655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D8706C04-958F-4A5C-8995-BCE04D1BE912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 la Oficina de Vinculación y Desarrollo</a:t>
          </a:r>
        </a:p>
      </dgm:t>
    </dgm:pt>
    <dgm:pt modelId="{11AEC851-D2CB-4CFF-9123-9B0135CA6FC5}" type="parTrans" cxnId="{10B6B400-A679-4271-B065-F7D53998427A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A26B2E17-3055-4C58-ABD8-3390FF73B161}" type="sibTrans" cxnId="{10B6B400-A679-4271-B065-F7D53998427A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23FE0042-A57D-43E1-BDEF-D5B8706F907C}">
      <dgm:prSet phldrT="[Texto]" custT="1"/>
      <dgm:spPr>
        <a:solidFill>
          <a:srgbClr val="245C4F">
            <a:alpha val="10196"/>
          </a:srgbClr>
        </a:solidFill>
      </dgm:spPr>
      <dgm:t>
        <a:bodyPr/>
        <a:lstStyle/>
        <a:p>
          <a:r>
            <a:rPr lang="es-MX" sz="1200">
              <a:solidFill>
                <a:srgbClr val="404040"/>
              </a:solidFill>
              <a:latin typeface="Arial Nova Cond" panose="020B0506020202020204" pitchFamily="34" charset="0"/>
            </a:rPr>
            <a:t>Coordinación </a:t>
          </a:r>
          <a:r>
            <a:rPr lang="es-MX" sz="1200" dirty="0">
              <a:solidFill>
                <a:srgbClr val="404040"/>
              </a:solidFill>
              <a:latin typeface="Arial Nova Cond" panose="020B0506020202020204" pitchFamily="34" charset="0"/>
            </a:rPr>
            <a:t>de Evaluación Académica</a:t>
          </a:r>
        </a:p>
      </dgm:t>
    </dgm:pt>
    <dgm:pt modelId="{5C54A9B8-15E9-46F3-8345-EC9CB49EB8E2}" type="parTrans" cxnId="{0270CCF9-A357-41F4-9659-CA165DADB84E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7663D5A5-3D9B-4608-9640-356025F27CE8}" type="sibTrans" cxnId="{0270CCF9-A357-41F4-9659-CA165DADB84E}">
      <dgm:prSet/>
      <dgm:spPr/>
      <dgm:t>
        <a:bodyPr/>
        <a:lstStyle/>
        <a:p>
          <a:endParaRPr lang="es-MX">
            <a:solidFill>
              <a:srgbClr val="404040"/>
            </a:solidFill>
          </a:endParaRPr>
        </a:p>
      </dgm:t>
    </dgm:pt>
    <dgm:pt modelId="{41BACD6B-9C75-460B-AC18-B6B71456DE91}" type="pres">
      <dgm:prSet presAssocID="{A42C2862-0086-4C56-BC79-B6E4D0141D46}" presName="linear" presStyleCnt="0">
        <dgm:presLayoutVars>
          <dgm:animLvl val="lvl"/>
          <dgm:resizeHandles val="exact"/>
        </dgm:presLayoutVars>
      </dgm:prSet>
      <dgm:spPr/>
    </dgm:pt>
    <dgm:pt modelId="{95D747F4-23DA-419B-BCF9-9DD7C42515DD}" type="pres">
      <dgm:prSet presAssocID="{A131CB28-1D4B-421B-B7ED-1FFC5D064BF3}" presName="parentText" presStyleLbl="node1" presStyleIdx="0" presStyleCnt="13">
        <dgm:presLayoutVars>
          <dgm:chMax val="0"/>
          <dgm:bulletEnabled val="1"/>
        </dgm:presLayoutVars>
      </dgm:prSet>
      <dgm:spPr/>
    </dgm:pt>
    <dgm:pt modelId="{73E9D2FC-374A-47CF-908B-23230264FEC4}" type="pres">
      <dgm:prSet presAssocID="{9B70E185-B182-471E-AD40-43403FF4C70E}" presName="spacer" presStyleCnt="0"/>
      <dgm:spPr/>
    </dgm:pt>
    <dgm:pt modelId="{AD0A9CD2-24EC-40DE-BBAE-C475F68021F9}" type="pres">
      <dgm:prSet presAssocID="{A4A385AD-977A-4608-953F-2F1C4C9916C6}" presName="parentText" presStyleLbl="node1" presStyleIdx="1" presStyleCnt="13">
        <dgm:presLayoutVars>
          <dgm:chMax val="0"/>
          <dgm:bulletEnabled val="1"/>
        </dgm:presLayoutVars>
      </dgm:prSet>
      <dgm:spPr/>
    </dgm:pt>
    <dgm:pt modelId="{E8D5C72A-73E7-479F-A42E-394AB50B8BB2}" type="pres">
      <dgm:prSet presAssocID="{C51B7102-F515-4F8D-9D4D-3EFDFB3BF360}" presName="spacer" presStyleCnt="0"/>
      <dgm:spPr/>
    </dgm:pt>
    <dgm:pt modelId="{05FCE5D2-9033-4B48-98BC-F93349F1394D}" type="pres">
      <dgm:prSet presAssocID="{6444CE53-0435-427F-8FD2-6C1E70E86648}" presName="parentText" presStyleLbl="node1" presStyleIdx="2" presStyleCnt="13">
        <dgm:presLayoutVars>
          <dgm:chMax val="0"/>
          <dgm:bulletEnabled val="1"/>
        </dgm:presLayoutVars>
      </dgm:prSet>
      <dgm:spPr/>
    </dgm:pt>
    <dgm:pt modelId="{BF93FDDA-3F83-47E0-8980-BC3F640D4D6D}" type="pres">
      <dgm:prSet presAssocID="{17199CCF-3DB8-46E0-A701-4D5B39B4D61B}" presName="spacer" presStyleCnt="0"/>
      <dgm:spPr/>
    </dgm:pt>
    <dgm:pt modelId="{E2AC204A-7B27-4417-A3DE-999A7A6DB6CF}" type="pres">
      <dgm:prSet presAssocID="{3CFC77CC-9318-47DA-843B-6BB35065F114}" presName="parentText" presStyleLbl="node1" presStyleIdx="3" presStyleCnt="13">
        <dgm:presLayoutVars>
          <dgm:chMax val="0"/>
          <dgm:bulletEnabled val="1"/>
        </dgm:presLayoutVars>
      </dgm:prSet>
      <dgm:spPr/>
    </dgm:pt>
    <dgm:pt modelId="{B01BC78B-76D4-4EE1-8E27-86680D8A3B20}" type="pres">
      <dgm:prSet presAssocID="{CE50C217-7694-4340-BCFE-F80F43A0EF70}" presName="spacer" presStyleCnt="0"/>
      <dgm:spPr/>
    </dgm:pt>
    <dgm:pt modelId="{58F31A8C-DF8D-4241-A9C3-09D59CF1181A}" type="pres">
      <dgm:prSet presAssocID="{A63C4EA4-9386-4108-8961-FB3AFBAD292B}" presName="parentText" presStyleLbl="node1" presStyleIdx="4" presStyleCnt="13">
        <dgm:presLayoutVars>
          <dgm:chMax val="0"/>
          <dgm:bulletEnabled val="1"/>
        </dgm:presLayoutVars>
      </dgm:prSet>
      <dgm:spPr/>
    </dgm:pt>
    <dgm:pt modelId="{86ACD55E-B8F1-43C6-86E7-2F1AA1322D15}" type="pres">
      <dgm:prSet presAssocID="{9E66BD26-FEB5-4CBD-B4AC-CD20AB0588DA}" presName="spacer" presStyleCnt="0"/>
      <dgm:spPr/>
    </dgm:pt>
    <dgm:pt modelId="{8C26E6C7-98FC-4829-9D68-D32D1921AAC6}" type="pres">
      <dgm:prSet presAssocID="{1AD5D56C-6EC3-46C8-B6DA-FF855E16FA76}" presName="parentText" presStyleLbl="node1" presStyleIdx="5" presStyleCnt="13">
        <dgm:presLayoutVars>
          <dgm:chMax val="0"/>
          <dgm:bulletEnabled val="1"/>
        </dgm:presLayoutVars>
      </dgm:prSet>
      <dgm:spPr/>
    </dgm:pt>
    <dgm:pt modelId="{D8B852A7-B4D2-4DB3-B036-A0419964FDFB}" type="pres">
      <dgm:prSet presAssocID="{874802A3-EDE3-461D-8DBE-72E0CB1CC117}" presName="spacer" presStyleCnt="0"/>
      <dgm:spPr/>
    </dgm:pt>
    <dgm:pt modelId="{98DDA425-24B8-47B7-852A-DA3B5EA260BE}" type="pres">
      <dgm:prSet presAssocID="{69876C47-CB9E-445B-9B43-2BFFCB1D4FB8}" presName="parentText" presStyleLbl="node1" presStyleIdx="6" presStyleCnt="13">
        <dgm:presLayoutVars>
          <dgm:chMax val="0"/>
          <dgm:bulletEnabled val="1"/>
        </dgm:presLayoutVars>
      </dgm:prSet>
      <dgm:spPr/>
    </dgm:pt>
    <dgm:pt modelId="{2850A48D-2945-4B5D-96DC-93AB1D090A4E}" type="pres">
      <dgm:prSet presAssocID="{06C9D97A-55F0-42F4-8E30-82DD08839F30}" presName="spacer" presStyleCnt="0"/>
      <dgm:spPr/>
    </dgm:pt>
    <dgm:pt modelId="{A6D6A759-21BB-4301-A4AA-3C1EC1AB498A}" type="pres">
      <dgm:prSet presAssocID="{0DA521E3-F4C3-4CA5-81FE-78C78FEE323F}" presName="parentText" presStyleLbl="node1" presStyleIdx="7" presStyleCnt="13">
        <dgm:presLayoutVars>
          <dgm:chMax val="0"/>
          <dgm:bulletEnabled val="1"/>
        </dgm:presLayoutVars>
      </dgm:prSet>
      <dgm:spPr/>
    </dgm:pt>
    <dgm:pt modelId="{FCE44468-B72B-4714-92B7-DA83208F4AEB}" type="pres">
      <dgm:prSet presAssocID="{8A6C9A8C-8A0A-426F-95EF-5EB5B2AB96B1}" presName="spacer" presStyleCnt="0"/>
      <dgm:spPr/>
    </dgm:pt>
    <dgm:pt modelId="{F814302E-739C-4EFD-8C24-A456721485C1}" type="pres">
      <dgm:prSet presAssocID="{53A8EC23-1B54-4800-8DB3-B694817D094C}" presName="parentText" presStyleLbl="node1" presStyleIdx="8" presStyleCnt="13">
        <dgm:presLayoutVars>
          <dgm:chMax val="0"/>
          <dgm:bulletEnabled val="1"/>
        </dgm:presLayoutVars>
      </dgm:prSet>
      <dgm:spPr/>
    </dgm:pt>
    <dgm:pt modelId="{2DF028D5-24E9-4E1F-8398-180B8347866D}" type="pres">
      <dgm:prSet presAssocID="{666A661B-F5BC-4291-B655-893B66ACF4B8}" presName="spacer" presStyleCnt="0"/>
      <dgm:spPr/>
    </dgm:pt>
    <dgm:pt modelId="{0104F62B-7D10-4A85-9C2A-431AE4F33A22}" type="pres">
      <dgm:prSet presAssocID="{02FD3B72-1072-496B-9CC0-ACC09E6AEED9}" presName="parentText" presStyleLbl="node1" presStyleIdx="9" presStyleCnt="13">
        <dgm:presLayoutVars>
          <dgm:chMax val="0"/>
          <dgm:bulletEnabled val="1"/>
        </dgm:presLayoutVars>
      </dgm:prSet>
      <dgm:spPr/>
    </dgm:pt>
    <dgm:pt modelId="{BAEA0DCD-FE4D-42AA-A46E-1D3C073EE4BB}" type="pres">
      <dgm:prSet presAssocID="{1637D8D7-8D48-4DAA-B177-8952BCB111CF}" presName="spacer" presStyleCnt="0"/>
      <dgm:spPr/>
    </dgm:pt>
    <dgm:pt modelId="{D7251E29-594D-4A33-AC5F-9A4C01B55799}" type="pres">
      <dgm:prSet presAssocID="{BF592280-8F8A-44DB-A140-9F6C2C4B95BC}" presName="parentText" presStyleLbl="node1" presStyleIdx="10" presStyleCnt="13">
        <dgm:presLayoutVars>
          <dgm:chMax val="0"/>
          <dgm:bulletEnabled val="1"/>
        </dgm:presLayoutVars>
      </dgm:prSet>
      <dgm:spPr/>
    </dgm:pt>
    <dgm:pt modelId="{3B6DEDEE-7477-4357-A3FC-58B081F16164}" type="pres">
      <dgm:prSet presAssocID="{DA9B9E7C-7431-464F-9E82-25899E927E5C}" presName="spacer" presStyleCnt="0"/>
      <dgm:spPr/>
    </dgm:pt>
    <dgm:pt modelId="{3FFA7AB8-92BB-468A-B83D-E20DBC9BD7AC}" type="pres">
      <dgm:prSet presAssocID="{D8706C04-958F-4A5C-8995-BCE04D1BE912}" presName="parentText" presStyleLbl="node1" presStyleIdx="11" presStyleCnt="13">
        <dgm:presLayoutVars>
          <dgm:chMax val="0"/>
          <dgm:bulletEnabled val="1"/>
        </dgm:presLayoutVars>
      </dgm:prSet>
      <dgm:spPr/>
    </dgm:pt>
    <dgm:pt modelId="{690E4303-E7BB-44EF-A675-7769772761AE}" type="pres">
      <dgm:prSet presAssocID="{A26B2E17-3055-4C58-ABD8-3390FF73B161}" presName="spacer" presStyleCnt="0"/>
      <dgm:spPr/>
    </dgm:pt>
    <dgm:pt modelId="{D00FE4E9-99CC-4E6E-8A23-A2252300E940}" type="pres">
      <dgm:prSet presAssocID="{23FE0042-A57D-43E1-BDEF-D5B8706F907C}" presName="parentText" presStyleLbl="node1" presStyleIdx="12" presStyleCnt="13">
        <dgm:presLayoutVars>
          <dgm:chMax val="0"/>
          <dgm:bulletEnabled val="1"/>
        </dgm:presLayoutVars>
      </dgm:prSet>
      <dgm:spPr/>
    </dgm:pt>
  </dgm:ptLst>
  <dgm:cxnLst>
    <dgm:cxn modelId="{10B6B400-A679-4271-B065-F7D53998427A}" srcId="{A42C2862-0086-4C56-BC79-B6E4D0141D46}" destId="{D8706C04-958F-4A5C-8995-BCE04D1BE912}" srcOrd="11" destOrd="0" parTransId="{11AEC851-D2CB-4CFF-9123-9B0135CA6FC5}" sibTransId="{A26B2E17-3055-4C58-ABD8-3390FF73B161}"/>
    <dgm:cxn modelId="{F48FED05-035F-4902-80F0-2ADE36F1B164}" srcId="{A42C2862-0086-4C56-BC79-B6E4D0141D46}" destId="{0DA521E3-F4C3-4CA5-81FE-78C78FEE323F}" srcOrd="7" destOrd="0" parTransId="{9A60E9A3-6692-48BF-8113-D5304977DAF7}" sibTransId="{8A6C9A8C-8A0A-426F-95EF-5EB5B2AB96B1}"/>
    <dgm:cxn modelId="{BBB34608-F4DB-4732-8615-DC476094C099}" type="presOf" srcId="{02FD3B72-1072-496B-9CC0-ACC09E6AEED9}" destId="{0104F62B-7D10-4A85-9C2A-431AE4F33A22}" srcOrd="0" destOrd="0" presId="urn:microsoft.com/office/officeart/2005/8/layout/vList2"/>
    <dgm:cxn modelId="{86BED630-4892-4F32-888B-14D7504B000C}" type="presOf" srcId="{D8706C04-958F-4A5C-8995-BCE04D1BE912}" destId="{3FFA7AB8-92BB-468A-B83D-E20DBC9BD7AC}" srcOrd="0" destOrd="0" presId="urn:microsoft.com/office/officeart/2005/8/layout/vList2"/>
    <dgm:cxn modelId="{FB752D3E-D388-4B12-A995-A7B33B06E5D8}" type="presOf" srcId="{6444CE53-0435-427F-8FD2-6C1E70E86648}" destId="{05FCE5D2-9033-4B48-98BC-F93349F1394D}" srcOrd="0" destOrd="0" presId="urn:microsoft.com/office/officeart/2005/8/layout/vList2"/>
    <dgm:cxn modelId="{3A12A05F-9118-44AE-91B1-B59EF9104315}" type="presOf" srcId="{A131CB28-1D4B-421B-B7ED-1FFC5D064BF3}" destId="{95D747F4-23DA-419B-BCF9-9DD7C42515DD}" srcOrd="0" destOrd="0" presId="urn:microsoft.com/office/officeart/2005/8/layout/vList2"/>
    <dgm:cxn modelId="{2BD89242-B323-4766-9286-9CE1A3616105}" srcId="{A42C2862-0086-4C56-BC79-B6E4D0141D46}" destId="{53A8EC23-1B54-4800-8DB3-B694817D094C}" srcOrd="8" destOrd="0" parTransId="{C8C7DA01-1F60-41E5-BB24-6EF881A6DBCE}" sibTransId="{666A661B-F5BC-4291-B655-893B66ACF4B8}"/>
    <dgm:cxn modelId="{D109F064-3C8B-41D6-9F0B-C2BC81320488}" type="presOf" srcId="{3CFC77CC-9318-47DA-843B-6BB35065F114}" destId="{E2AC204A-7B27-4417-A3DE-999A7A6DB6CF}" srcOrd="0" destOrd="0" presId="urn:microsoft.com/office/officeart/2005/8/layout/vList2"/>
    <dgm:cxn modelId="{BFAFCB45-DECC-4CBE-A44D-AA1C8517D433}" type="presOf" srcId="{0DA521E3-F4C3-4CA5-81FE-78C78FEE323F}" destId="{A6D6A759-21BB-4301-A4AA-3C1EC1AB498A}" srcOrd="0" destOrd="0" presId="urn:microsoft.com/office/officeart/2005/8/layout/vList2"/>
    <dgm:cxn modelId="{D5F22D4D-4DEF-4649-BA74-8107ADA339D1}" srcId="{A42C2862-0086-4C56-BC79-B6E4D0141D46}" destId="{02FD3B72-1072-496B-9CC0-ACC09E6AEED9}" srcOrd="9" destOrd="0" parTransId="{B1B86200-9ACA-4B61-9507-89E2ED75B43B}" sibTransId="{1637D8D7-8D48-4DAA-B177-8952BCB111CF}"/>
    <dgm:cxn modelId="{EA670C4F-FF4D-44B5-BE30-0337A6E5AC43}" type="presOf" srcId="{69876C47-CB9E-445B-9B43-2BFFCB1D4FB8}" destId="{98DDA425-24B8-47B7-852A-DA3B5EA260BE}" srcOrd="0" destOrd="0" presId="urn:microsoft.com/office/officeart/2005/8/layout/vList2"/>
    <dgm:cxn modelId="{4694816F-FE7A-41DF-BDD4-C2AA576DE7F4}" srcId="{A42C2862-0086-4C56-BC79-B6E4D0141D46}" destId="{69876C47-CB9E-445B-9B43-2BFFCB1D4FB8}" srcOrd="6" destOrd="0" parTransId="{7610B5F5-1190-4A1D-BA1A-2BA51E5608DD}" sibTransId="{06C9D97A-55F0-42F4-8E30-82DD08839F30}"/>
    <dgm:cxn modelId="{ECC81270-7D52-486F-B71F-20610D1AFA19}" srcId="{A42C2862-0086-4C56-BC79-B6E4D0141D46}" destId="{6444CE53-0435-427F-8FD2-6C1E70E86648}" srcOrd="2" destOrd="0" parTransId="{BDD46771-8C15-4AB6-8B18-339FEAB7A461}" sibTransId="{17199CCF-3DB8-46E0-A701-4D5B39B4D61B}"/>
    <dgm:cxn modelId="{2F9B2553-3456-45FF-BE5A-9E094CB50997}" srcId="{A42C2862-0086-4C56-BC79-B6E4D0141D46}" destId="{1AD5D56C-6EC3-46C8-B6DA-FF855E16FA76}" srcOrd="5" destOrd="0" parTransId="{BA32C587-A58F-4AAC-B43A-9F5231048C91}" sibTransId="{874802A3-EDE3-461D-8DBE-72E0CB1CC117}"/>
    <dgm:cxn modelId="{D3789DA3-2EFE-4387-8C20-EAB88F3AA56D}" type="presOf" srcId="{A63C4EA4-9386-4108-8961-FB3AFBAD292B}" destId="{58F31A8C-DF8D-4241-A9C3-09D59CF1181A}" srcOrd="0" destOrd="0" presId="urn:microsoft.com/office/officeart/2005/8/layout/vList2"/>
    <dgm:cxn modelId="{D387B6A3-BF34-4F44-9F73-2A7EA5C3606F}" type="presOf" srcId="{BF592280-8F8A-44DB-A140-9F6C2C4B95BC}" destId="{D7251E29-594D-4A33-AC5F-9A4C01B55799}" srcOrd="0" destOrd="0" presId="urn:microsoft.com/office/officeart/2005/8/layout/vList2"/>
    <dgm:cxn modelId="{88A685A7-A2B8-42F5-AD0F-20757A07FE21}" srcId="{A42C2862-0086-4C56-BC79-B6E4D0141D46}" destId="{3CFC77CC-9318-47DA-843B-6BB35065F114}" srcOrd="3" destOrd="0" parTransId="{D66EEE95-43E3-4DA6-9777-32A3B16E3B22}" sibTransId="{CE50C217-7694-4340-BCFE-F80F43A0EF70}"/>
    <dgm:cxn modelId="{EFDE09A8-17A3-4CF8-BE24-BF11E04BA264}" srcId="{A42C2862-0086-4C56-BC79-B6E4D0141D46}" destId="{A4A385AD-977A-4608-953F-2F1C4C9916C6}" srcOrd="1" destOrd="0" parTransId="{5F0C4DB2-069D-4C1B-A4C3-5F2074B39BA9}" sibTransId="{C51B7102-F515-4F8D-9D4D-3EFDFB3BF360}"/>
    <dgm:cxn modelId="{0125D1AE-0C27-4B4C-B979-159739535805}" type="presOf" srcId="{A4A385AD-977A-4608-953F-2F1C4C9916C6}" destId="{AD0A9CD2-24EC-40DE-BBAE-C475F68021F9}" srcOrd="0" destOrd="0" presId="urn:microsoft.com/office/officeart/2005/8/layout/vList2"/>
    <dgm:cxn modelId="{05C1A2B8-E406-4E08-85B0-B702BAADDA17}" type="presOf" srcId="{A42C2862-0086-4C56-BC79-B6E4D0141D46}" destId="{41BACD6B-9C75-460B-AC18-B6B71456DE91}" srcOrd="0" destOrd="0" presId="urn:microsoft.com/office/officeart/2005/8/layout/vList2"/>
    <dgm:cxn modelId="{1C5C7FC1-54E5-43D9-8966-B10C23900218}" srcId="{A42C2862-0086-4C56-BC79-B6E4D0141D46}" destId="{A63C4EA4-9386-4108-8961-FB3AFBAD292B}" srcOrd="4" destOrd="0" parTransId="{8B433BBE-73E2-4BEE-B882-B957B681AC46}" sibTransId="{9E66BD26-FEB5-4CBD-B4AC-CD20AB0588DA}"/>
    <dgm:cxn modelId="{4A1F49C3-C9E3-4C82-87A8-BC9A9825CA35}" type="presOf" srcId="{23FE0042-A57D-43E1-BDEF-D5B8706F907C}" destId="{D00FE4E9-99CC-4E6E-8A23-A2252300E940}" srcOrd="0" destOrd="0" presId="urn:microsoft.com/office/officeart/2005/8/layout/vList2"/>
    <dgm:cxn modelId="{2C1BE0C3-A441-4459-93E8-0158026B1655}" srcId="{A42C2862-0086-4C56-BC79-B6E4D0141D46}" destId="{BF592280-8F8A-44DB-A140-9F6C2C4B95BC}" srcOrd="10" destOrd="0" parTransId="{9B92ED7E-6825-4CB9-930C-0DBAF98D0BDA}" sibTransId="{DA9B9E7C-7431-464F-9E82-25899E927E5C}"/>
    <dgm:cxn modelId="{3B8AD2C7-DBB2-495A-9C32-E29D347E641F}" srcId="{A42C2862-0086-4C56-BC79-B6E4D0141D46}" destId="{A131CB28-1D4B-421B-B7ED-1FFC5D064BF3}" srcOrd="0" destOrd="0" parTransId="{34A91DC3-1061-4BD5-B180-C751B58A2460}" sibTransId="{9B70E185-B182-471E-AD40-43403FF4C70E}"/>
    <dgm:cxn modelId="{EE1628E7-134B-44F3-8E22-25383FF1F0E2}" type="presOf" srcId="{1AD5D56C-6EC3-46C8-B6DA-FF855E16FA76}" destId="{8C26E6C7-98FC-4829-9D68-D32D1921AAC6}" srcOrd="0" destOrd="0" presId="urn:microsoft.com/office/officeart/2005/8/layout/vList2"/>
    <dgm:cxn modelId="{D9E74CF6-804A-422A-A0CF-240B78E90533}" type="presOf" srcId="{53A8EC23-1B54-4800-8DB3-B694817D094C}" destId="{F814302E-739C-4EFD-8C24-A456721485C1}" srcOrd="0" destOrd="0" presId="urn:microsoft.com/office/officeart/2005/8/layout/vList2"/>
    <dgm:cxn modelId="{0270CCF9-A357-41F4-9659-CA165DADB84E}" srcId="{A42C2862-0086-4C56-BC79-B6E4D0141D46}" destId="{23FE0042-A57D-43E1-BDEF-D5B8706F907C}" srcOrd="12" destOrd="0" parTransId="{5C54A9B8-15E9-46F3-8345-EC9CB49EB8E2}" sibTransId="{7663D5A5-3D9B-4608-9640-356025F27CE8}"/>
    <dgm:cxn modelId="{D159C6FF-00AD-43BB-916C-5AECBCF84D1E}" type="presParOf" srcId="{41BACD6B-9C75-460B-AC18-B6B71456DE91}" destId="{95D747F4-23DA-419B-BCF9-9DD7C42515DD}" srcOrd="0" destOrd="0" presId="urn:microsoft.com/office/officeart/2005/8/layout/vList2"/>
    <dgm:cxn modelId="{F513C597-84DF-4E7F-8686-8E19B9617E38}" type="presParOf" srcId="{41BACD6B-9C75-460B-AC18-B6B71456DE91}" destId="{73E9D2FC-374A-47CF-908B-23230264FEC4}" srcOrd="1" destOrd="0" presId="urn:microsoft.com/office/officeart/2005/8/layout/vList2"/>
    <dgm:cxn modelId="{2BCAC87A-7211-4588-977F-2C3AA86C6948}" type="presParOf" srcId="{41BACD6B-9C75-460B-AC18-B6B71456DE91}" destId="{AD0A9CD2-24EC-40DE-BBAE-C475F68021F9}" srcOrd="2" destOrd="0" presId="urn:microsoft.com/office/officeart/2005/8/layout/vList2"/>
    <dgm:cxn modelId="{D6CD699D-4ABA-462F-9AF2-733B52721A02}" type="presParOf" srcId="{41BACD6B-9C75-460B-AC18-B6B71456DE91}" destId="{E8D5C72A-73E7-479F-A42E-394AB50B8BB2}" srcOrd="3" destOrd="0" presId="urn:microsoft.com/office/officeart/2005/8/layout/vList2"/>
    <dgm:cxn modelId="{F2D1070A-566F-43A0-85A0-A7EF626C0C44}" type="presParOf" srcId="{41BACD6B-9C75-460B-AC18-B6B71456DE91}" destId="{05FCE5D2-9033-4B48-98BC-F93349F1394D}" srcOrd="4" destOrd="0" presId="urn:microsoft.com/office/officeart/2005/8/layout/vList2"/>
    <dgm:cxn modelId="{0D17AEDC-058B-46CA-84ED-077C173EB048}" type="presParOf" srcId="{41BACD6B-9C75-460B-AC18-B6B71456DE91}" destId="{BF93FDDA-3F83-47E0-8980-BC3F640D4D6D}" srcOrd="5" destOrd="0" presId="urn:microsoft.com/office/officeart/2005/8/layout/vList2"/>
    <dgm:cxn modelId="{355FB689-F94D-4DC0-8458-115AAEF9BF88}" type="presParOf" srcId="{41BACD6B-9C75-460B-AC18-B6B71456DE91}" destId="{E2AC204A-7B27-4417-A3DE-999A7A6DB6CF}" srcOrd="6" destOrd="0" presId="urn:microsoft.com/office/officeart/2005/8/layout/vList2"/>
    <dgm:cxn modelId="{DA36110C-2860-42DF-ACC5-1C887A2C3565}" type="presParOf" srcId="{41BACD6B-9C75-460B-AC18-B6B71456DE91}" destId="{B01BC78B-76D4-4EE1-8E27-86680D8A3B20}" srcOrd="7" destOrd="0" presId="urn:microsoft.com/office/officeart/2005/8/layout/vList2"/>
    <dgm:cxn modelId="{A5177BB8-8609-4ABB-9455-8A9F00E12A30}" type="presParOf" srcId="{41BACD6B-9C75-460B-AC18-B6B71456DE91}" destId="{58F31A8C-DF8D-4241-A9C3-09D59CF1181A}" srcOrd="8" destOrd="0" presId="urn:microsoft.com/office/officeart/2005/8/layout/vList2"/>
    <dgm:cxn modelId="{EA885A74-E254-45A0-AD4C-D69FE5575B30}" type="presParOf" srcId="{41BACD6B-9C75-460B-AC18-B6B71456DE91}" destId="{86ACD55E-B8F1-43C6-86E7-2F1AA1322D15}" srcOrd="9" destOrd="0" presId="urn:microsoft.com/office/officeart/2005/8/layout/vList2"/>
    <dgm:cxn modelId="{95669759-D9B2-4D34-BF39-246693E3D0EA}" type="presParOf" srcId="{41BACD6B-9C75-460B-AC18-B6B71456DE91}" destId="{8C26E6C7-98FC-4829-9D68-D32D1921AAC6}" srcOrd="10" destOrd="0" presId="urn:microsoft.com/office/officeart/2005/8/layout/vList2"/>
    <dgm:cxn modelId="{3178A2E2-E5B8-4E36-90C0-9985912203A3}" type="presParOf" srcId="{41BACD6B-9C75-460B-AC18-B6B71456DE91}" destId="{D8B852A7-B4D2-4DB3-B036-A0419964FDFB}" srcOrd="11" destOrd="0" presId="urn:microsoft.com/office/officeart/2005/8/layout/vList2"/>
    <dgm:cxn modelId="{F549523C-5031-4CEB-94E6-4DF8474DE192}" type="presParOf" srcId="{41BACD6B-9C75-460B-AC18-B6B71456DE91}" destId="{98DDA425-24B8-47B7-852A-DA3B5EA260BE}" srcOrd="12" destOrd="0" presId="urn:microsoft.com/office/officeart/2005/8/layout/vList2"/>
    <dgm:cxn modelId="{27298D12-4773-48AF-8B96-2B69286C82F1}" type="presParOf" srcId="{41BACD6B-9C75-460B-AC18-B6B71456DE91}" destId="{2850A48D-2945-4B5D-96DC-93AB1D090A4E}" srcOrd="13" destOrd="0" presId="urn:microsoft.com/office/officeart/2005/8/layout/vList2"/>
    <dgm:cxn modelId="{CE3EB8F2-C620-42D8-B7DA-0A10FB333080}" type="presParOf" srcId="{41BACD6B-9C75-460B-AC18-B6B71456DE91}" destId="{A6D6A759-21BB-4301-A4AA-3C1EC1AB498A}" srcOrd="14" destOrd="0" presId="urn:microsoft.com/office/officeart/2005/8/layout/vList2"/>
    <dgm:cxn modelId="{5D466B15-9B71-4147-9478-FDAE81F3AC3E}" type="presParOf" srcId="{41BACD6B-9C75-460B-AC18-B6B71456DE91}" destId="{FCE44468-B72B-4714-92B7-DA83208F4AEB}" srcOrd="15" destOrd="0" presId="urn:microsoft.com/office/officeart/2005/8/layout/vList2"/>
    <dgm:cxn modelId="{5ECB5D4B-4CD5-4C56-9AB5-AA462F11DF29}" type="presParOf" srcId="{41BACD6B-9C75-460B-AC18-B6B71456DE91}" destId="{F814302E-739C-4EFD-8C24-A456721485C1}" srcOrd="16" destOrd="0" presId="urn:microsoft.com/office/officeart/2005/8/layout/vList2"/>
    <dgm:cxn modelId="{C799D837-59DA-4A7E-9A2C-A12490D1B792}" type="presParOf" srcId="{41BACD6B-9C75-460B-AC18-B6B71456DE91}" destId="{2DF028D5-24E9-4E1F-8398-180B8347866D}" srcOrd="17" destOrd="0" presId="urn:microsoft.com/office/officeart/2005/8/layout/vList2"/>
    <dgm:cxn modelId="{9743C4EE-4B5F-4BD5-B6AD-177856275463}" type="presParOf" srcId="{41BACD6B-9C75-460B-AC18-B6B71456DE91}" destId="{0104F62B-7D10-4A85-9C2A-431AE4F33A22}" srcOrd="18" destOrd="0" presId="urn:microsoft.com/office/officeart/2005/8/layout/vList2"/>
    <dgm:cxn modelId="{EE1F7350-2605-4113-99C3-80B28DCE072A}" type="presParOf" srcId="{41BACD6B-9C75-460B-AC18-B6B71456DE91}" destId="{BAEA0DCD-FE4D-42AA-A46E-1D3C073EE4BB}" srcOrd="19" destOrd="0" presId="urn:microsoft.com/office/officeart/2005/8/layout/vList2"/>
    <dgm:cxn modelId="{C24917CF-6EE7-4400-BF06-7C2FB2C7F050}" type="presParOf" srcId="{41BACD6B-9C75-460B-AC18-B6B71456DE91}" destId="{D7251E29-594D-4A33-AC5F-9A4C01B55799}" srcOrd="20" destOrd="0" presId="urn:microsoft.com/office/officeart/2005/8/layout/vList2"/>
    <dgm:cxn modelId="{CAC776EB-4EC4-45E4-818A-703AF3ED0995}" type="presParOf" srcId="{41BACD6B-9C75-460B-AC18-B6B71456DE91}" destId="{3B6DEDEE-7477-4357-A3FC-58B081F16164}" srcOrd="21" destOrd="0" presId="urn:microsoft.com/office/officeart/2005/8/layout/vList2"/>
    <dgm:cxn modelId="{11AD0288-5AC1-430A-9D0B-7931F66E25C0}" type="presParOf" srcId="{41BACD6B-9C75-460B-AC18-B6B71456DE91}" destId="{3FFA7AB8-92BB-468A-B83D-E20DBC9BD7AC}" srcOrd="22" destOrd="0" presId="urn:microsoft.com/office/officeart/2005/8/layout/vList2"/>
    <dgm:cxn modelId="{39AB34AC-A500-462F-A368-2A7B44297D12}" type="presParOf" srcId="{41BACD6B-9C75-460B-AC18-B6B71456DE91}" destId="{690E4303-E7BB-44EF-A675-7769772761AE}" srcOrd="23" destOrd="0" presId="urn:microsoft.com/office/officeart/2005/8/layout/vList2"/>
    <dgm:cxn modelId="{CDC5F83B-78EB-4D4F-AB76-7C909B030007}" type="presParOf" srcId="{41BACD6B-9C75-460B-AC18-B6B71456DE91}" destId="{D00FE4E9-99CC-4E6E-8A23-A2252300E940}" srcOrd="24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A06802E-8A6F-408C-A9FA-CBDEECCE3876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8395A327-9070-42FA-80A4-D7A581903153}">
      <dgm:prSet phldrT="[Texto]" custT="1"/>
      <dgm:spPr>
        <a:solidFill>
          <a:srgbClr val="245C4F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l"/>
          <a:r>
            <a:rPr lang="es-MX" sz="1200" dirty="0">
              <a:latin typeface="Arial Nova Cond" panose="020B0506020202020204" pitchFamily="34" charset="0"/>
            </a:rPr>
            <a:t>Auditoría de Desempeño 2019 por parte de la ASF “Control Interno y Gobernanza del CIDE” </a:t>
          </a:r>
        </a:p>
      </dgm:t>
    </dgm:pt>
    <dgm:pt modelId="{DBE9724D-D590-42AD-A7FA-2D43B72C585C}" type="parTrans" cxnId="{AF940413-90CE-4310-852C-7D65409043F8}">
      <dgm:prSet/>
      <dgm:spPr/>
      <dgm:t>
        <a:bodyPr/>
        <a:lstStyle/>
        <a:p>
          <a:endParaRPr lang="es-MX" sz="1200">
            <a:latin typeface="Arial Nova Cond" panose="020B0506020202020204" pitchFamily="34" charset="0"/>
          </a:endParaRPr>
        </a:p>
      </dgm:t>
    </dgm:pt>
    <dgm:pt modelId="{82DD3204-EC75-4D9B-9B91-3E41A29F9B62}" type="sibTrans" cxnId="{AF940413-90CE-4310-852C-7D65409043F8}">
      <dgm:prSet/>
      <dgm:spPr/>
      <dgm:t>
        <a:bodyPr/>
        <a:lstStyle/>
        <a:p>
          <a:endParaRPr lang="es-MX" sz="1200">
            <a:latin typeface="Arial Nova Cond" panose="020B0506020202020204" pitchFamily="34" charset="0"/>
          </a:endParaRPr>
        </a:p>
      </dgm:t>
    </dgm:pt>
    <dgm:pt modelId="{60474E4A-DD3C-47C4-9B33-ED263936318E}">
      <dgm:prSet phldrT="[Texto]" custT="1"/>
      <dgm:spPr>
        <a:solidFill>
          <a:srgbClr val="404040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sz="1200" dirty="0">
              <a:latin typeface="Arial Nova Cond" panose="020B0506020202020204" pitchFamily="34" charset="0"/>
            </a:rPr>
            <a:t>Decreto de extinción de Fideicomisos de Ciencia y Tecnología</a:t>
          </a:r>
        </a:p>
      </dgm:t>
    </dgm:pt>
    <dgm:pt modelId="{FF5EAE70-386B-473E-9BD5-9081D971A80B}" type="parTrans" cxnId="{CD452341-0756-4411-916B-28796F96BCBB}">
      <dgm:prSet/>
      <dgm:spPr/>
      <dgm:t>
        <a:bodyPr/>
        <a:lstStyle/>
        <a:p>
          <a:endParaRPr lang="es-MX" sz="1200">
            <a:latin typeface="Arial Nova Cond" panose="020B0506020202020204" pitchFamily="34" charset="0"/>
          </a:endParaRPr>
        </a:p>
      </dgm:t>
    </dgm:pt>
    <dgm:pt modelId="{5760C760-98B5-474D-910D-900125FE51D4}" type="sibTrans" cxnId="{CD452341-0756-4411-916B-28796F96BCBB}">
      <dgm:prSet/>
      <dgm:spPr/>
      <dgm:t>
        <a:bodyPr/>
        <a:lstStyle/>
        <a:p>
          <a:endParaRPr lang="es-MX" sz="1200">
            <a:latin typeface="Arial Nova Cond" panose="020B0506020202020204" pitchFamily="34" charset="0"/>
          </a:endParaRPr>
        </a:p>
      </dgm:t>
    </dgm:pt>
    <dgm:pt modelId="{C8445B93-2840-451B-A5E7-3DAB584AA76F}">
      <dgm:prSet phldrT="[Texto]" custT="1"/>
      <dgm:spPr>
        <a:solidFill>
          <a:srgbClr val="DEC9A2">
            <a:alpha val="34902"/>
          </a:srgbClr>
        </a:solidFill>
        <a:ln>
          <a:solidFill>
            <a:schemeClr val="bg1"/>
          </a:solidFill>
        </a:ln>
      </dgm:spPr>
      <dgm:t>
        <a:bodyPr/>
        <a:lstStyle/>
        <a:p>
          <a:pPr algn="just"/>
          <a:r>
            <a:rPr lang="es-MX" sz="105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A partir del 6 de noviembre de 2020 no se podrán realizar compromisos adicionales de recursos y </a:t>
          </a:r>
          <a:r>
            <a:rPr lang="es-MX" sz="105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  <a:ea typeface="+mn-ea"/>
              <a:cs typeface="+mn-cs"/>
            </a:rPr>
            <a:t>durante 2021 se deberán suscribir los convenios de extinción en términos de las disposiciones aplicables</a:t>
          </a:r>
        </a:p>
      </dgm:t>
    </dgm:pt>
    <dgm:pt modelId="{098E141A-ABD3-4288-8EFA-15B0779269AA}" type="parTrans" cxnId="{48988785-C247-4AD4-B985-553E5E299C63}">
      <dgm:prSet/>
      <dgm:spPr/>
      <dgm:t>
        <a:bodyPr/>
        <a:lstStyle/>
        <a:p>
          <a:endParaRPr lang="es-MX" sz="1200">
            <a:latin typeface="Arial Nova Cond" panose="020B0506020202020204" pitchFamily="34" charset="0"/>
          </a:endParaRPr>
        </a:p>
      </dgm:t>
    </dgm:pt>
    <dgm:pt modelId="{2A83261D-10F4-48C5-9AC3-9ADA59FAF4AC}" type="sibTrans" cxnId="{48988785-C247-4AD4-B985-553E5E299C63}">
      <dgm:prSet/>
      <dgm:spPr/>
      <dgm:t>
        <a:bodyPr/>
        <a:lstStyle/>
        <a:p>
          <a:endParaRPr lang="es-MX" sz="1200">
            <a:latin typeface="Arial Nova Cond" panose="020B0506020202020204" pitchFamily="34" charset="0"/>
          </a:endParaRPr>
        </a:p>
      </dgm:t>
    </dgm:pt>
    <dgm:pt modelId="{0868A7CF-B651-4AF8-AF00-45A06E893937}">
      <dgm:prSet phldrT="[Texto]" custT="1"/>
      <dgm:spPr>
        <a:solidFill>
          <a:srgbClr val="DEC9A2">
            <a:alpha val="34902"/>
          </a:srgbClr>
        </a:solidFill>
        <a:ln>
          <a:solidFill>
            <a:schemeClr val="bg1"/>
          </a:solidFill>
        </a:ln>
      </dgm:spPr>
      <dgm:t>
        <a:bodyPr/>
        <a:lstStyle/>
        <a:p>
          <a:pPr algn="just"/>
          <a:r>
            <a:rPr lang="es-MX" sz="105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A partir del decreto de extinción se hace necesario desarrollar nuevas reglas de operación para la gestión de los recursos en administración de proyectos y los recursos propios del CIDE derivados de esos proyectos, impactando los procesos y atribuciones de diversas áreas que hoy existen</a:t>
          </a:r>
        </a:p>
      </dgm:t>
    </dgm:pt>
    <dgm:pt modelId="{F3C21F91-1502-4638-B48D-4E4E938D7D3B}" type="parTrans" cxnId="{383D1049-3DFF-4D73-8F98-5C23CA356526}">
      <dgm:prSet/>
      <dgm:spPr/>
      <dgm:t>
        <a:bodyPr/>
        <a:lstStyle/>
        <a:p>
          <a:endParaRPr lang="es-MX" sz="1200">
            <a:latin typeface="Arial Nova Cond" panose="020B0506020202020204" pitchFamily="34" charset="0"/>
          </a:endParaRPr>
        </a:p>
      </dgm:t>
    </dgm:pt>
    <dgm:pt modelId="{5967DC5B-C82D-4984-B5B9-9D611B29C04A}" type="sibTrans" cxnId="{383D1049-3DFF-4D73-8F98-5C23CA356526}">
      <dgm:prSet/>
      <dgm:spPr/>
      <dgm:t>
        <a:bodyPr/>
        <a:lstStyle/>
        <a:p>
          <a:endParaRPr lang="es-MX" sz="1200">
            <a:latin typeface="Arial Nova Cond" panose="020B0506020202020204" pitchFamily="34" charset="0"/>
          </a:endParaRPr>
        </a:p>
      </dgm:t>
    </dgm:pt>
    <dgm:pt modelId="{223FA52D-2E02-4D44-BD3B-48647E9333AE}">
      <dgm:prSet phldrT="[Texto]" custT="1"/>
      <dgm:spPr>
        <a:solidFill>
          <a:srgbClr val="DEC9A2">
            <a:alpha val="34902"/>
          </a:srgbClr>
        </a:solidFill>
        <a:ln>
          <a:solidFill>
            <a:schemeClr val="bg1"/>
          </a:solidFill>
        </a:ln>
      </dgm:spPr>
      <dgm:t>
        <a:bodyPr/>
        <a:lstStyle/>
        <a:p>
          <a:pPr algn="just"/>
          <a:r>
            <a:rPr lang="es-MX" sz="1050" b="1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Resultado 9: </a:t>
          </a:r>
          <a:r>
            <a:rPr lang="es-MX" sz="105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Sistema de profesionalización  de investigadores. Catálogos de puestos, mecanismos de acceso, promociones, obligaciones al desempeño y productividad del trabajo científico y programas de desarrollo profesional y </a:t>
          </a:r>
          <a:r>
            <a:rPr lang="es-MX" sz="1050" b="1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Resultado 10: </a:t>
          </a:r>
          <a:r>
            <a:rPr lang="es-MX" sz="105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Sistema de profesionalización de investigadores, tabuladores de sueldos, actualización permanente de su personal científico y administrativo e incentivos al desempeño y productividad del trabajo científico</a:t>
          </a:r>
        </a:p>
      </dgm:t>
    </dgm:pt>
    <dgm:pt modelId="{2EEA3449-D1A9-4403-8A4A-1FC9B76526CD}" type="parTrans" cxnId="{AC0EA72E-B3BD-4627-A460-659428C63F02}">
      <dgm:prSet/>
      <dgm:spPr/>
      <dgm:t>
        <a:bodyPr/>
        <a:lstStyle/>
        <a:p>
          <a:endParaRPr lang="es-MX" sz="1200">
            <a:latin typeface="Arial Nova Cond" panose="020B0506020202020204" pitchFamily="34" charset="0"/>
          </a:endParaRPr>
        </a:p>
      </dgm:t>
    </dgm:pt>
    <dgm:pt modelId="{29A76939-C8AF-4729-A901-667775E350CD}" type="sibTrans" cxnId="{AC0EA72E-B3BD-4627-A460-659428C63F02}">
      <dgm:prSet/>
      <dgm:spPr/>
      <dgm:t>
        <a:bodyPr/>
        <a:lstStyle/>
        <a:p>
          <a:endParaRPr lang="es-MX" sz="1200">
            <a:latin typeface="Arial Nova Cond" panose="020B0506020202020204" pitchFamily="34" charset="0"/>
          </a:endParaRPr>
        </a:p>
      </dgm:t>
    </dgm:pt>
    <dgm:pt modelId="{0EF5E1C9-743B-46FD-A8F2-5323523A9FFB}">
      <dgm:prSet phldrT="[Texto]" custT="1"/>
      <dgm:spPr>
        <a:solidFill>
          <a:srgbClr val="DEC9A2">
            <a:alpha val="34902"/>
          </a:srgbClr>
        </a:solidFill>
        <a:ln>
          <a:solidFill>
            <a:schemeClr val="bg1"/>
          </a:solidFill>
        </a:ln>
      </dgm:spPr>
      <dgm:t>
        <a:bodyPr/>
        <a:lstStyle/>
        <a:p>
          <a:pPr algn="just"/>
          <a:r>
            <a:rPr lang="es-MX" sz="105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Los hallazgos hacen necesario desarrollar perfiles y descripciones de puesto para el personal científico, tecnológico y académico y alinear las funciones del personal con plaza académica que realizan funciones de soporte operativo y administrativo dentro de la estructura organizacional en la que se encuentran (funciones sustantivas y/o administrativas)</a:t>
          </a:r>
        </a:p>
      </dgm:t>
    </dgm:pt>
    <dgm:pt modelId="{D48F2507-6B29-45D9-8962-9DB79FA74C76}" type="parTrans" cxnId="{25C46D55-F5B6-4726-B5EB-41AD7D0CF6E4}">
      <dgm:prSet/>
      <dgm:spPr/>
      <dgm:t>
        <a:bodyPr/>
        <a:lstStyle/>
        <a:p>
          <a:endParaRPr lang="es-MX"/>
        </a:p>
      </dgm:t>
    </dgm:pt>
    <dgm:pt modelId="{BD65AD1A-4144-4528-9528-6970BDB61A29}" type="sibTrans" cxnId="{25C46D55-F5B6-4726-B5EB-41AD7D0CF6E4}">
      <dgm:prSet/>
      <dgm:spPr/>
      <dgm:t>
        <a:bodyPr/>
        <a:lstStyle/>
        <a:p>
          <a:endParaRPr lang="es-MX"/>
        </a:p>
      </dgm:t>
    </dgm:pt>
    <dgm:pt modelId="{4B3BBDDB-6AF1-48FC-AB5E-05801F26C6FE}">
      <dgm:prSet phldrT="[Texto]" custT="1"/>
      <dgm:spPr>
        <a:solidFill>
          <a:srgbClr val="DEC9A2">
            <a:alpha val="34902"/>
          </a:srgbClr>
        </a:solidFill>
        <a:ln>
          <a:noFill/>
        </a:ln>
        <a:effectLst/>
      </dgm:spPr>
      <dgm:t>
        <a:bodyPr/>
        <a:lstStyle/>
        <a:p>
          <a:pPr algn="l"/>
          <a:r>
            <a:rPr lang="es-MX" sz="1050" dirty="0">
              <a:solidFill>
                <a:srgbClr val="404040"/>
              </a:solidFill>
              <a:latin typeface="Arial Nova Cond" panose="020B0506020202020204" pitchFamily="34" charset="0"/>
            </a:rPr>
            <a:t>Se eliminaron 3 plazas de la EOB: Secretaría General (SG), Dirección Técnica y Dirección de Sistemas.</a:t>
          </a:r>
        </a:p>
      </dgm:t>
    </dgm:pt>
    <dgm:pt modelId="{B5C16A48-E593-4BE4-A476-991A661EDE07}" type="parTrans" cxnId="{276891FA-3697-4A10-B410-EDADD8A87BE0}">
      <dgm:prSet/>
      <dgm:spPr/>
      <dgm:t>
        <a:bodyPr/>
        <a:lstStyle/>
        <a:p>
          <a:endParaRPr lang="es-MX"/>
        </a:p>
      </dgm:t>
    </dgm:pt>
    <dgm:pt modelId="{32219605-513E-4D30-BD4E-0D1BC9A8E71A}" type="sibTrans" cxnId="{276891FA-3697-4A10-B410-EDADD8A87BE0}">
      <dgm:prSet/>
      <dgm:spPr/>
      <dgm:t>
        <a:bodyPr/>
        <a:lstStyle/>
        <a:p>
          <a:endParaRPr lang="es-MX"/>
        </a:p>
      </dgm:t>
    </dgm:pt>
    <dgm:pt modelId="{78F0A88F-8965-4151-B9AD-F87CD28472FF}">
      <dgm:prSet phldrT="[Texto]" custT="1"/>
      <dgm:spPr>
        <a:solidFill>
          <a:srgbClr val="691B31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l"/>
          <a:r>
            <a:rPr lang="es-MX" sz="1200" dirty="0">
              <a:latin typeface="Arial Nova Cond" panose="020B0506020202020204" pitchFamily="34" charset="0"/>
            </a:rPr>
            <a:t>Reestructura derivada de la entrada en vigor de la Ley Federal de Austeridad Republicana en 2019</a:t>
          </a:r>
        </a:p>
      </dgm:t>
    </dgm:pt>
    <dgm:pt modelId="{BDAB4B03-5FDD-4CA1-920E-5C237776AB61}" type="parTrans" cxnId="{2A6320F2-351F-48D2-98E5-9FCA4A9DDF5B}">
      <dgm:prSet/>
      <dgm:spPr/>
      <dgm:t>
        <a:bodyPr/>
        <a:lstStyle/>
        <a:p>
          <a:endParaRPr lang="es-MX"/>
        </a:p>
      </dgm:t>
    </dgm:pt>
    <dgm:pt modelId="{565F1A7C-0B7A-45E3-963F-C4BD2059EA2C}" type="sibTrans" cxnId="{2A6320F2-351F-48D2-98E5-9FCA4A9DDF5B}">
      <dgm:prSet/>
      <dgm:spPr/>
      <dgm:t>
        <a:bodyPr/>
        <a:lstStyle/>
        <a:p>
          <a:endParaRPr lang="es-MX"/>
        </a:p>
      </dgm:t>
    </dgm:pt>
    <dgm:pt modelId="{6F7C2605-6424-4824-ABEF-A081071F015B}">
      <dgm:prSet phldrT="[Texto]" custT="1"/>
      <dgm:spPr>
        <a:solidFill>
          <a:srgbClr val="DEC9A2">
            <a:alpha val="34902"/>
          </a:srgbClr>
        </a:solidFill>
        <a:ln>
          <a:noFill/>
        </a:ln>
        <a:effectLst/>
      </dgm:spPr>
      <dgm:t>
        <a:bodyPr/>
        <a:lstStyle/>
        <a:p>
          <a:pPr algn="just"/>
          <a:r>
            <a:rPr lang="es-MX" sz="1050" dirty="0">
              <a:solidFill>
                <a:srgbClr val="404040"/>
              </a:solidFill>
              <a:latin typeface="Arial Nova Cond" panose="020B0506020202020204" pitchFamily="34" charset="0"/>
            </a:rPr>
            <a:t>Se requiere reasignar formalmente en el Manual de Organización diversas funciones que antes tenía la SG en la Coordinación de Administración y Finanzas. En la lógica del funcionamiento académico, se requiere que la Secretaría Académica se adscriba a la estructura de personal científico, tecnológico y académico</a:t>
          </a:r>
        </a:p>
      </dgm:t>
    </dgm:pt>
    <dgm:pt modelId="{0F8FCEE4-FA7F-40F8-B986-5B9E0B2E6BC3}" type="parTrans" cxnId="{C40784CF-FB87-4F17-B2D3-CC0BDD310261}">
      <dgm:prSet/>
      <dgm:spPr/>
      <dgm:t>
        <a:bodyPr/>
        <a:lstStyle/>
        <a:p>
          <a:endParaRPr lang="es-MX"/>
        </a:p>
      </dgm:t>
    </dgm:pt>
    <dgm:pt modelId="{A629295D-299E-4367-91E5-7ED413023AFC}" type="sibTrans" cxnId="{C40784CF-FB87-4F17-B2D3-CC0BDD310261}">
      <dgm:prSet/>
      <dgm:spPr/>
      <dgm:t>
        <a:bodyPr/>
        <a:lstStyle/>
        <a:p>
          <a:endParaRPr lang="es-MX"/>
        </a:p>
      </dgm:t>
    </dgm:pt>
    <dgm:pt modelId="{D6D4E9F1-9541-4BC5-9DFD-58E013F57C15}" type="pres">
      <dgm:prSet presAssocID="{AA06802E-8A6F-408C-A9FA-CBDEECCE3876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1E5B2B58-BCF0-4D68-A0B4-0AD6E1A6C6FA}" type="pres">
      <dgm:prSet presAssocID="{78F0A88F-8965-4151-B9AD-F87CD28472FF}" presName="parentText1" presStyleLbl="node1" presStyleIdx="0" presStyleCnt="3" custScaleX="119841" custLinFactNeighborX="-1788">
        <dgm:presLayoutVars>
          <dgm:chMax/>
          <dgm:chPref val="3"/>
          <dgm:bulletEnabled val="1"/>
        </dgm:presLayoutVars>
      </dgm:prSet>
      <dgm:spPr/>
    </dgm:pt>
    <dgm:pt modelId="{DEC9269F-3DD4-4C8B-AD6E-578462350324}" type="pres">
      <dgm:prSet presAssocID="{78F0A88F-8965-4151-B9AD-F87CD28472FF}" presName="childText1" presStyleLbl="solidAlignAcc1" presStyleIdx="0" presStyleCnt="3" custScaleX="104837" custScaleY="103845" custLinFactNeighborX="-36005" custLinFactNeighborY="1849">
        <dgm:presLayoutVars>
          <dgm:chMax val="0"/>
          <dgm:chPref val="0"/>
          <dgm:bulletEnabled val="1"/>
        </dgm:presLayoutVars>
      </dgm:prSet>
      <dgm:spPr/>
    </dgm:pt>
    <dgm:pt modelId="{1371C96D-4D00-42F0-B695-7313554B93DA}" type="pres">
      <dgm:prSet presAssocID="{8395A327-9070-42FA-80A4-D7A581903153}" presName="parentText2" presStyleLbl="node1" presStyleIdx="1" presStyleCnt="3" custScaleX="125670" custLinFactNeighborX="-1193" custLinFactNeighborY="-2286">
        <dgm:presLayoutVars>
          <dgm:chMax/>
          <dgm:chPref val="3"/>
          <dgm:bulletEnabled val="1"/>
        </dgm:presLayoutVars>
      </dgm:prSet>
      <dgm:spPr/>
    </dgm:pt>
    <dgm:pt modelId="{21B3FE89-A62A-40B2-825A-B90E8E5630A3}" type="pres">
      <dgm:prSet presAssocID="{8395A327-9070-42FA-80A4-D7A581903153}" presName="childText2" presStyleLbl="solidAlignAcc1" presStyleIdx="1" presStyleCnt="3" custScaleX="129737" custScaleY="111216" custLinFactNeighborX="-16693" custLinFactNeighborY="4627">
        <dgm:presLayoutVars>
          <dgm:chMax val="0"/>
          <dgm:chPref val="0"/>
          <dgm:bulletEnabled val="1"/>
        </dgm:presLayoutVars>
      </dgm:prSet>
      <dgm:spPr/>
    </dgm:pt>
    <dgm:pt modelId="{6FFF17BD-D49E-44A4-98BF-A29D8BBEE2C8}" type="pres">
      <dgm:prSet presAssocID="{60474E4A-DD3C-47C4-9B33-ED263936318E}" presName="parentText3" presStyleLbl="node1" presStyleIdx="2" presStyleCnt="3" custScaleX="119974" custLinFactNeighborX="10348" custLinFactNeighborY="-1462">
        <dgm:presLayoutVars>
          <dgm:chMax/>
          <dgm:chPref val="3"/>
          <dgm:bulletEnabled val="1"/>
        </dgm:presLayoutVars>
      </dgm:prSet>
      <dgm:spPr/>
    </dgm:pt>
    <dgm:pt modelId="{6585FC97-FE40-462D-B644-3260BB009E2F}" type="pres">
      <dgm:prSet presAssocID="{60474E4A-DD3C-47C4-9B33-ED263936318E}" presName="childText3" presStyleLbl="solidAlignAcc1" presStyleIdx="2" presStyleCnt="3" custScaleX="124968" custScaleY="70142" custLinFactNeighborX="13097" custLinFactNeighborY="-15154">
        <dgm:presLayoutVars>
          <dgm:chMax val="0"/>
          <dgm:chPref val="0"/>
          <dgm:bulletEnabled val="1"/>
        </dgm:presLayoutVars>
      </dgm:prSet>
      <dgm:spPr/>
    </dgm:pt>
  </dgm:ptLst>
  <dgm:cxnLst>
    <dgm:cxn modelId="{F678320B-1BD4-4461-8ECC-823AEE72B461}" type="presOf" srcId="{0EF5E1C9-743B-46FD-A8F2-5323523A9FFB}" destId="{21B3FE89-A62A-40B2-825A-B90E8E5630A3}" srcOrd="0" destOrd="1" presId="urn:microsoft.com/office/officeart/2009/3/layout/IncreasingArrowsProcess"/>
    <dgm:cxn modelId="{AF940413-90CE-4310-852C-7D65409043F8}" srcId="{AA06802E-8A6F-408C-A9FA-CBDEECCE3876}" destId="{8395A327-9070-42FA-80A4-D7A581903153}" srcOrd="1" destOrd="0" parTransId="{DBE9724D-D590-42AD-A7FA-2D43B72C585C}" sibTransId="{82DD3204-EC75-4D9B-9B91-3E41A29F9B62}"/>
    <dgm:cxn modelId="{CC88041C-4BA1-43C0-BC13-BFE19D52F873}" type="presOf" srcId="{C8445B93-2840-451B-A5E7-3DAB584AA76F}" destId="{6585FC97-FE40-462D-B644-3260BB009E2F}" srcOrd="0" destOrd="0" presId="urn:microsoft.com/office/officeart/2009/3/layout/IncreasingArrowsProcess"/>
    <dgm:cxn modelId="{E42A151D-0A7B-4114-9133-0530F3D55566}" type="presOf" srcId="{78F0A88F-8965-4151-B9AD-F87CD28472FF}" destId="{1E5B2B58-BCF0-4D68-A0B4-0AD6E1A6C6FA}" srcOrd="0" destOrd="0" presId="urn:microsoft.com/office/officeart/2009/3/layout/IncreasingArrowsProcess"/>
    <dgm:cxn modelId="{9549782A-CFB1-44E3-911C-1EB17C5D0F24}" type="presOf" srcId="{4B3BBDDB-6AF1-48FC-AB5E-05801F26C6FE}" destId="{DEC9269F-3DD4-4C8B-AD6E-578462350324}" srcOrd="0" destOrd="0" presId="urn:microsoft.com/office/officeart/2009/3/layout/IncreasingArrowsProcess"/>
    <dgm:cxn modelId="{AC0EA72E-B3BD-4627-A460-659428C63F02}" srcId="{8395A327-9070-42FA-80A4-D7A581903153}" destId="{223FA52D-2E02-4D44-BD3B-48647E9333AE}" srcOrd="0" destOrd="0" parTransId="{2EEA3449-D1A9-4403-8A4A-1FC9B76526CD}" sibTransId="{29A76939-C8AF-4729-A901-667775E350CD}"/>
    <dgm:cxn modelId="{CD452341-0756-4411-916B-28796F96BCBB}" srcId="{AA06802E-8A6F-408C-A9FA-CBDEECCE3876}" destId="{60474E4A-DD3C-47C4-9B33-ED263936318E}" srcOrd="2" destOrd="0" parTransId="{FF5EAE70-386B-473E-9BD5-9081D971A80B}" sibTransId="{5760C760-98B5-474D-910D-900125FE51D4}"/>
    <dgm:cxn modelId="{383D1049-3DFF-4D73-8F98-5C23CA356526}" srcId="{60474E4A-DD3C-47C4-9B33-ED263936318E}" destId="{0868A7CF-B651-4AF8-AF00-45A06E893937}" srcOrd="1" destOrd="0" parTransId="{F3C21F91-1502-4638-B48D-4E4E938D7D3B}" sibTransId="{5967DC5B-C82D-4984-B5B9-9D611B29C04A}"/>
    <dgm:cxn modelId="{0CB0AE52-8BE1-4740-86DC-466FC61FDCE9}" type="presOf" srcId="{0868A7CF-B651-4AF8-AF00-45A06E893937}" destId="{6585FC97-FE40-462D-B644-3260BB009E2F}" srcOrd="0" destOrd="1" presId="urn:microsoft.com/office/officeart/2009/3/layout/IncreasingArrowsProcess"/>
    <dgm:cxn modelId="{8EE39254-1FA7-4DEA-A47C-E856980E655C}" type="presOf" srcId="{AA06802E-8A6F-408C-A9FA-CBDEECCE3876}" destId="{D6D4E9F1-9541-4BC5-9DFD-58E013F57C15}" srcOrd="0" destOrd="0" presId="urn:microsoft.com/office/officeart/2009/3/layout/IncreasingArrowsProcess"/>
    <dgm:cxn modelId="{25C46D55-F5B6-4726-B5EB-41AD7D0CF6E4}" srcId="{8395A327-9070-42FA-80A4-D7A581903153}" destId="{0EF5E1C9-743B-46FD-A8F2-5323523A9FFB}" srcOrd="1" destOrd="0" parTransId="{D48F2507-6B29-45D9-8962-9DB79FA74C76}" sibTransId="{BD65AD1A-4144-4528-9528-6970BDB61A29}"/>
    <dgm:cxn modelId="{48988785-C247-4AD4-B985-553E5E299C63}" srcId="{60474E4A-DD3C-47C4-9B33-ED263936318E}" destId="{C8445B93-2840-451B-A5E7-3DAB584AA76F}" srcOrd="0" destOrd="0" parTransId="{098E141A-ABD3-4288-8EFA-15B0779269AA}" sibTransId="{2A83261D-10F4-48C5-9AC3-9ADA59FAF4AC}"/>
    <dgm:cxn modelId="{A0AF8092-B20B-44F9-B14F-F21FEE8A0C7D}" type="presOf" srcId="{60474E4A-DD3C-47C4-9B33-ED263936318E}" destId="{6FFF17BD-D49E-44A4-98BF-A29D8BBEE2C8}" srcOrd="0" destOrd="0" presId="urn:microsoft.com/office/officeart/2009/3/layout/IncreasingArrowsProcess"/>
    <dgm:cxn modelId="{72A3D09E-D97A-4E56-BA31-F4224BE6451D}" type="presOf" srcId="{8395A327-9070-42FA-80A4-D7A581903153}" destId="{1371C96D-4D00-42F0-B695-7313554B93DA}" srcOrd="0" destOrd="0" presId="urn:microsoft.com/office/officeart/2009/3/layout/IncreasingArrowsProcess"/>
    <dgm:cxn modelId="{9156DAA1-0523-4597-9556-26DCE39B0F6D}" type="presOf" srcId="{223FA52D-2E02-4D44-BD3B-48647E9333AE}" destId="{21B3FE89-A62A-40B2-825A-B90E8E5630A3}" srcOrd="0" destOrd="0" presId="urn:microsoft.com/office/officeart/2009/3/layout/IncreasingArrowsProcess"/>
    <dgm:cxn modelId="{204857AA-903D-418B-9BFB-4063129769B5}" type="presOf" srcId="{6F7C2605-6424-4824-ABEF-A081071F015B}" destId="{DEC9269F-3DD4-4C8B-AD6E-578462350324}" srcOrd="0" destOrd="1" presId="urn:microsoft.com/office/officeart/2009/3/layout/IncreasingArrowsProcess"/>
    <dgm:cxn modelId="{C40784CF-FB87-4F17-B2D3-CC0BDD310261}" srcId="{78F0A88F-8965-4151-B9AD-F87CD28472FF}" destId="{6F7C2605-6424-4824-ABEF-A081071F015B}" srcOrd="1" destOrd="0" parTransId="{0F8FCEE4-FA7F-40F8-B986-5B9E0B2E6BC3}" sibTransId="{A629295D-299E-4367-91E5-7ED413023AFC}"/>
    <dgm:cxn modelId="{2A6320F2-351F-48D2-98E5-9FCA4A9DDF5B}" srcId="{AA06802E-8A6F-408C-A9FA-CBDEECCE3876}" destId="{78F0A88F-8965-4151-B9AD-F87CD28472FF}" srcOrd="0" destOrd="0" parTransId="{BDAB4B03-5FDD-4CA1-920E-5C237776AB61}" sibTransId="{565F1A7C-0B7A-45E3-963F-C4BD2059EA2C}"/>
    <dgm:cxn modelId="{276891FA-3697-4A10-B410-EDADD8A87BE0}" srcId="{78F0A88F-8965-4151-B9AD-F87CD28472FF}" destId="{4B3BBDDB-6AF1-48FC-AB5E-05801F26C6FE}" srcOrd="0" destOrd="0" parTransId="{B5C16A48-E593-4BE4-A476-991A661EDE07}" sibTransId="{32219605-513E-4D30-BD4E-0D1BC9A8E71A}"/>
    <dgm:cxn modelId="{C9852F89-8A1E-4BA7-A556-187DBFA9C0F8}" type="presParOf" srcId="{D6D4E9F1-9541-4BC5-9DFD-58E013F57C15}" destId="{1E5B2B58-BCF0-4D68-A0B4-0AD6E1A6C6FA}" srcOrd="0" destOrd="0" presId="urn:microsoft.com/office/officeart/2009/3/layout/IncreasingArrowsProcess"/>
    <dgm:cxn modelId="{9B6301A7-55BD-4AAE-90D9-35460F545A51}" type="presParOf" srcId="{D6D4E9F1-9541-4BC5-9DFD-58E013F57C15}" destId="{DEC9269F-3DD4-4C8B-AD6E-578462350324}" srcOrd="1" destOrd="0" presId="urn:microsoft.com/office/officeart/2009/3/layout/IncreasingArrowsProcess"/>
    <dgm:cxn modelId="{B01A57A1-3D89-4CA5-91E7-CEEE080415FB}" type="presParOf" srcId="{D6D4E9F1-9541-4BC5-9DFD-58E013F57C15}" destId="{1371C96D-4D00-42F0-B695-7313554B93DA}" srcOrd="2" destOrd="0" presId="urn:microsoft.com/office/officeart/2009/3/layout/IncreasingArrowsProcess"/>
    <dgm:cxn modelId="{72D52743-A476-4BC7-92EF-A8E09E8C9B5D}" type="presParOf" srcId="{D6D4E9F1-9541-4BC5-9DFD-58E013F57C15}" destId="{21B3FE89-A62A-40B2-825A-B90E8E5630A3}" srcOrd="3" destOrd="0" presId="urn:microsoft.com/office/officeart/2009/3/layout/IncreasingArrowsProcess"/>
    <dgm:cxn modelId="{68963C17-2F5C-43A0-9EB3-18FE72F5A101}" type="presParOf" srcId="{D6D4E9F1-9541-4BC5-9DFD-58E013F57C15}" destId="{6FFF17BD-D49E-44A4-98BF-A29D8BBEE2C8}" srcOrd="4" destOrd="0" presId="urn:microsoft.com/office/officeart/2009/3/layout/IncreasingArrowsProcess"/>
    <dgm:cxn modelId="{722E7CD7-94F6-4401-A828-ABC758CF3712}" type="presParOf" srcId="{D6D4E9F1-9541-4BC5-9DFD-58E013F57C15}" destId="{6585FC97-FE40-462D-B644-3260BB009E2F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DD3AC18-6E77-4DC5-84ED-CEF06BFDC2B5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5F960C8D-BDCC-4277-8AF9-576313E7433D}">
      <dgm:prSet phldrT="[Texto]" custT="1"/>
      <dgm:spPr>
        <a:noFill/>
        <a:ln>
          <a:noFill/>
        </a:ln>
      </dgm:spPr>
      <dgm:t>
        <a:bodyPr/>
        <a:lstStyle/>
        <a:p>
          <a:pPr algn="just">
            <a:buFont typeface="Arial" panose="020B0604020202020204" pitchFamily="34" charset="0"/>
            <a:buChar char="•"/>
          </a:pPr>
          <a:r>
            <a:rPr lang="es-MX" sz="1200" dirty="0">
              <a:solidFill>
                <a:schemeClr val="tx1">
                  <a:tint val="75000"/>
                </a:schemeClr>
              </a:solidFill>
              <a:latin typeface="Arial Nova Cond" panose="020B0506020202020204" pitchFamily="34" charset="0"/>
            </a:rPr>
            <a:t>Llevar a cabo la revisión de la EOB y la estructura de personal científico y tecnológico para adecuarla a las necesidades actuales y futuras de operación </a:t>
          </a:r>
          <a:endParaRPr lang="es-MX" sz="1200" dirty="0"/>
        </a:p>
      </dgm:t>
    </dgm:pt>
    <dgm:pt modelId="{0D5A985B-8F19-4F09-9A13-E03FBD4BA874}" type="parTrans" cxnId="{960E6495-6705-4AE9-97BA-85CC5CB54C5E}">
      <dgm:prSet/>
      <dgm:spPr/>
      <dgm:t>
        <a:bodyPr/>
        <a:lstStyle/>
        <a:p>
          <a:endParaRPr lang="es-MX" sz="2000"/>
        </a:p>
      </dgm:t>
    </dgm:pt>
    <dgm:pt modelId="{6F4FD4CD-E362-4528-9943-74E0F3C96CA7}" type="sibTrans" cxnId="{960E6495-6705-4AE9-97BA-85CC5CB54C5E}">
      <dgm:prSet/>
      <dgm:spPr/>
      <dgm:t>
        <a:bodyPr/>
        <a:lstStyle/>
        <a:p>
          <a:endParaRPr lang="es-MX" sz="2000"/>
        </a:p>
      </dgm:t>
    </dgm:pt>
    <dgm:pt modelId="{9322F6E2-FABB-48CE-9B5D-776BD67FAEA8}">
      <dgm:prSet custT="1"/>
      <dgm:spPr>
        <a:noFill/>
        <a:ln>
          <a:noFill/>
        </a:ln>
      </dgm:spPr>
      <dgm:t>
        <a:bodyPr/>
        <a:lstStyle/>
        <a:p>
          <a:pPr algn="just"/>
          <a:r>
            <a:rPr lang="es-MX" sz="1200" dirty="0">
              <a:solidFill>
                <a:schemeClr val="tx1">
                  <a:tint val="75000"/>
                </a:schemeClr>
              </a:solidFill>
              <a:latin typeface="Arial Nova Cond" panose="020B0506020202020204" pitchFamily="34" charset="0"/>
            </a:rPr>
            <a:t>Alinear las funciones del personal con plaza académica que realiza actividades de soporte sustantivo, operativo o administrativo en las áreas en las que se encuentran adscritas, con un enfoque de procesos</a:t>
          </a:r>
        </a:p>
      </dgm:t>
    </dgm:pt>
    <dgm:pt modelId="{DEB913F3-DA1E-4A37-8EF1-54436F128047}" type="parTrans" cxnId="{CE025687-92C2-4400-8333-640B0652F36A}">
      <dgm:prSet/>
      <dgm:spPr/>
      <dgm:t>
        <a:bodyPr/>
        <a:lstStyle/>
        <a:p>
          <a:endParaRPr lang="es-MX" sz="2000"/>
        </a:p>
      </dgm:t>
    </dgm:pt>
    <dgm:pt modelId="{E16B790F-0C2A-42BD-BEFB-3CB19CFC581E}" type="sibTrans" cxnId="{CE025687-92C2-4400-8333-640B0652F36A}">
      <dgm:prSet/>
      <dgm:spPr/>
      <dgm:t>
        <a:bodyPr/>
        <a:lstStyle/>
        <a:p>
          <a:endParaRPr lang="es-MX" sz="2000"/>
        </a:p>
      </dgm:t>
    </dgm:pt>
    <dgm:pt modelId="{3AF60BA3-841F-4F63-AB14-86A59010CF59}">
      <dgm:prSet custT="1"/>
      <dgm:spPr>
        <a:noFill/>
        <a:ln>
          <a:noFill/>
        </a:ln>
      </dgm:spPr>
      <dgm:t>
        <a:bodyPr/>
        <a:lstStyle/>
        <a:p>
          <a:pPr algn="just"/>
          <a:r>
            <a:rPr lang="es-MX" sz="1200" dirty="0">
              <a:solidFill>
                <a:schemeClr val="tx1">
                  <a:tint val="75000"/>
                </a:schemeClr>
              </a:solidFill>
              <a:latin typeface="Arial Nova Cond" panose="020B0506020202020204" pitchFamily="34" charset="0"/>
            </a:rPr>
            <a:t>Actualizar el Manual de Organización y Estatuto del CIDE, principalmente por la reasignación de funciones de la desaparecida Secretaría General, la reubicación de la Secretaría Académica en la estructura de personal tecnológico y científico y la creación de la Coordinación General de Proyectos, derivado de la desaparición del Fideicomiso de Ciencia y Tecnología</a:t>
          </a:r>
        </a:p>
      </dgm:t>
    </dgm:pt>
    <dgm:pt modelId="{0030482A-D618-4E81-BB4C-ED74529C8B26}" type="parTrans" cxnId="{54795232-4408-4020-8B79-C98A7E38717D}">
      <dgm:prSet/>
      <dgm:spPr/>
      <dgm:t>
        <a:bodyPr/>
        <a:lstStyle/>
        <a:p>
          <a:endParaRPr lang="es-MX" sz="2000"/>
        </a:p>
      </dgm:t>
    </dgm:pt>
    <dgm:pt modelId="{92171FF4-BABA-4B6E-8F67-114F6B9FB490}" type="sibTrans" cxnId="{54795232-4408-4020-8B79-C98A7E38717D}">
      <dgm:prSet/>
      <dgm:spPr/>
      <dgm:t>
        <a:bodyPr/>
        <a:lstStyle/>
        <a:p>
          <a:endParaRPr lang="es-MX" sz="2000"/>
        </a:p>
      </dgm:t>
    </dgm:pt>
    <dgm:pt modelId="{FEFE5E74-C23E-492E-9080-A4CD7256EE28}">
      <dgm:prSet custT="1"/>
      <dgm:spPr>
        <a:noFill/>
        <a:ln>
          <a:noFill/>
        </a:ln>
      </dgm:spPr>
      <dgm:t>
        <a:bodyPr/>
        <a:lstStyle/>
        <a:p>
          <a:pPr algn="just"/>
          <a:r>
            <a:rPr lang="es-MX" sz="1200" dirty="0">
              <a:solidFill>
                <a:schemeClr val="tx1">
                  <a:tint val="75000"/>
                </a:schemeClr>
              </a:solidFill>
              <a:latin typeface="Arial Nova Cond" panose="020B0506020202020204" pitchFamily="34" charset="0"/>
            </a:rPr>
            <a:t>Realizar la valuación de puestos y renivelación de algunas áreas por la absorción de nuevas funciones derivado de las condiciones anteriores y para que permitan una dependencia funcional sin distorsiones en la estructura de mando</a:t>
          </a:r>
        </a:p>
      </dgm:t>
    </dgm:pt>
    <dgm:pt modelId="{173B560C-E95F-49CC-B555-B05B33D006EF}" type="parTrans" cxnId="{7399E00E-00BB-42A2-9B6F-87E6F263109B}">
      <dgm:prSet/>
      <dgm:spPr/>
      <dgm:t>
        <a:bodyPr/>
        <a:lstStyle/>
        <a:p>
          <a:endParaRPr lang="es-MX" sz="2000"/>
        </a:p>
      </dgm:t>
    </dgm:pt>
    <dgm:pt modelId="{941C150E-5F16-4C16-8EC5-F14031FED08B}" type="sibTrans" cxnId="{7399E00E-00BB-42A2-9B6F-87E6F263109B}">
      <dgm:prSet/>
      <dgm:spPr/>
      <dgm:t>
        <a:bodyPr/>
        <a:lstStyle/>
        <a:p>
          <a:endParaRPr lang="es-MX" sz="2000"/>
        </a:p>
      </dgm:t>
    </dgm:pt>
    <dgm:pt modelId="{78D5447B-9F0B-42C1-B7ED-78AE0E49A074}" type="pres">
      <dgm:prSet presAssocID="{0DD3AC18-6E77-4DC5-84ED-CEF06BFDC2B5}" presName="Name0" presStyleCnt="0">
        <dgm:presLayoutVars>
          <dgm:dir/>
          <dgm:resizeHandles val="exact"/>
        </dgm:presLayoutVars>
      </dgm:prSet>
      <dgm:spPr/>
    </dgm:pt>
    <dgm:pt modelId="{37A06161-C162-4CA1-B6EE-773DFCF70041}" type="pres">
      <dgm:prSet presAssocID="{5F960C8D-BDCC-4277-8AF9-576313E7433D}" presName="composite" presStyleCnt="0"/>
      <dgm:spPr/>
    </dgm:pt>
    <dgm:pt modelId="{6849F1B0-E23D-4B4D-BB10-F27748BF75B3}" type="pres">
      <dgm:prSet presAssocID="{5F960C8D-BDCC-4277-8AF9-576313E7433D}" presName="rect1" presStyleLbl="trAlignAcc1" presStyleIdx="0" presStyleCnt="4">
        <dgm:presLayoutVars>
          <dgm:bulletEnabled val="1"/>
        </dgm:presLayoutVars>
      </dgm:prSet>
      <dgm:spPr/>
    </dgm:pt>
    <dgm:pt modelId="{F9D4844F-6326-42D2-B8F0-80A599989EA1}" type="pres">
      <dgm:prSet presAssocID="{5F960C8D-BDCC-4277-8AF9-576313E7433D}" presName="rect2" presStyleLbl="f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effectLst/>
      </dgm:spPr>
      <dgm:extLst>
        <a:ext uri="{E40237B7-FDA0-4F09-8148-C483321AD2D9}">
          <dgm14:cNvPr xmlns:dgm14="http://schemas.microsoft.com/office/drawing/2010/diagram" id="0" name="" descr="Dirección con relleno sólido"/>
        </a:ext>
      </dgm:extLst>
    </dgm:pt>
    <dgm:pt modelId="{03F2ACAD-C728-4AFA-A8DD-745019338AB3}" type="pres">
      <dgm:prSet presAssocID="{6F4FD4CD-E362-4528-9943-74E0F3C96CA7}" presName="sibTrans" presStyleCnt="0"/>
      <dgm:spPr/>
    </dgm:pt>
    <dgm:pt modelId="{7AF011B1-E34C-4F51-A653-995068A4BB30}" type="pres">
      <dgm:prSet presAssocID="{9322F6E2-FABB-48CE-9B5D-776BD67FAEA8}" presName="composite" presStyleCnt="0"/>
      <dgm:spPr/>
    </dgm:pt>
    <dgm:pt modelId="{5CDB2064-9AB4-4070-98DF-57DF9156E062}" type="pres">
      <dgm:prSet presAssocID="{9322F6E2-FABB-48CE-9B5D-776BD67FAEA8}" presName="rect1" presStyleLbl="trAlignAcc1" presStyleIdx="1" presStyleCnt="4">
        <dgm:presLayoutVars>
          <dgm:bulletEnabled val="1"/>
        </dgm:presLayoutVars>
      </dgm:prSet>
      <dgm:spPr/>
    </dgm:pt>
    <dgm:pt modelId="{D7F72F66-B4E5-45EF-9303-D40FF8CE93ED}" type="pres">
      <dgm:prSet presAssocID="{9322F6E2-FABB-48CE-9B5D-776BD67FAEA8}" presName="rect2" presStyleLbl="fgImgPlac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Conectado con relleno sólido"/>
        </a:ext>
      </dgm:extLst>
    </dgm:pt>
    <dgm:pt modelId="{DFDF8F80-BF84-400B-A51C-182AFA73A9C6}" type="pres">
      <dgm:prSet presAssocID="{E16B790F-0C2A-42BD-BEFB-3CB19CFC581E}" presName="sibTrans" presStyleCnt="0"/>
      <dgm:spPr/>
    </dgm:pt>
    <dgm:pt modelId="{F3468B99-ED16-41DE-9EE6-8CFFFD9EEA16}" type="pres">
      <dgm:prSet presAssocID="{3AF60BA3-841F-4F63-AB14-86A59010CF59}" presName="composite" presStyleCnt="0"/>
      <dgm:spPr/>
    </dgm:pt>
    <dgm:pt modelId="{57619369-47C0-4F99-8FC3-306D3E6ABE0A}" type="pres">
      <dgm:prSet presAssocID="{3AF60BA3-841F-4F63-AB14-86A59010CF59}" presName="rect1" presStyleLbl="trAlignAcc1" presStyleIdx="2" presStyleCnt="4">
        <dgm:presLayoutVars>
          <dgm:bulletEnabled val="1"/>
        </dgm:presLayoutVars>
      </dgm:prSet>
      <dgm:spPr/>
    </dgm:pt>
    <dgm:pt modelId="{629EE308-665C-460F-8837-E9A8F9FECA14}" type="pres">
      <dgm:prSet presAssocID="{3AF60BA3-841F-4F63-AB14-86A59010CF59}" presName="rect2" presStyleLbl="fgImgPlac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Libro abierto con relleno sólido"/>
        </a:ext>
      </dgm:extLst>
    </dgm:pt>
    <dgm:pt modelId="{AE5FA615-B5A3-44D0-8E68-024B1EAB78E3}" type="pres">
      <dgm:prSet presAssocID="{92171FF4-BABA-4B6E-8F67-114F6B9FB490}" presName="sibTrans" presStyleCnt="0"/>
      <dgm:spPr/>
    </dgm:pt>
    <dgm:pt modelId="{AEC2A999-53BC-4088-A43B-0CA720F4DB6F}" type="pres">
      <dgm:prSet presAssocID="{FEFE5E74-C23E-492E-9080-A4CD7256EE28}" presName="composite" presStyleCnt="0"/>
      <dgm:spPr/>
    </dgm:pt>
    <dgm:pt modelId="{E9293847-F6FB-4EF6-9D3E-77B0AEBF5F43}" type="pres">
      <dgm:prSet presAssocID="{FEFE5E74-C23E-492E-9080-A4CD7256EE28}" presName="rect1" presStyleLbl="trAlignAcc1" presStyleIdx="3" presStyleCnt="4">
        <dgm:presLayoutVars>
          <dgm:bulletEnabled val="1"/>
        </dgm:presLayoutVars>
      </dgm:prSet>
      <dgm:spPr/>
    </dgm:pt>
    <dgm:pt modelId="{D3394A46-DD47-4999-90F7-562AD1CE2E8E}" type="pres">
      <dgm:prSet presAssocID="{FEFE5E74-C23E-492E-9080-A4CD7256EE28}" presName="rect2" presStyleLbl="fgImgPlac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Portapapeles comprobado con relleno sólido"/>
        </a:ext>
      </dgm:extLst>
    </dgm:pt>
  </dgm:ptLst>
  <dgm:cxnLst>
    <dgm:cxn modelId="{B6830204-0C3B-41EE-91DC-917C1E5C4C25}" type="presOf" srcId="{9322F6E2-FABB-48CE-9B5D-776BD67FAEA8}" destId="{5CDB2064-9AB4-4070-98DF-57DF9156E062}" srcOrd="0" destOrd="0" presId="urn:microsoft.com/office/officeart/2008/layout/PictureStrips"/>
    <dgm:cxn modelId="{DC9F710B-68AC-4DE2-BF5A-E0A44A6E3860}" type="presOf" srcId="{0DD3AC18-6E77-4DC5-84ED-CEF06BFDC2B5}" destId="{78D5447B-9F0B-42C1-B7ED-78AE0E49A074}" srcOrd="0" destOrd="0" presId="urn:microsoft.com/office/officeart/2008/layout/PictureStrips"/>
    <dgm:cxn modelId="{7399E00E-00BB-42A2-9B6F-87E6F263109B}" srcId="{0DD3AC18-6E77-4DC5-84ED-CEF06BFDC2B5}" destId="{FEFE5E74-C23E-492E-9080-A4CD7256EE28}" srcOrd="3" destOrd="0" parTransId="{173B560C-E95F-49CC-B555-B05B33D006EF}" sibTransId="{941C150E-5F16-4C16-8EC5-F14031FED08B}"/>
    <dgm:cxn modelId="{54795232-4408-4020-8B79-C98A7E38717D}" srcId="{0DD3AC18-6E77-4DC5-84ED-CEF06BFDC2B5}" destId="{3AF60BA3-841F-4F63-AB14-86A59010CF59}" srcOrd="2" destOrd="0" parTransId="{0030482A-D618-4E81-BB4C-ED74529C8B26}" sibTransId="{92171FF4-BABA-4B6E-8F67-114F6B9FB490}"/>
    <dgm:cxn modelId="{89FAD632-5CC6-4F1D-8234-F5CA1D550DA9}" type="presOf" srcId="{5F960C8D-BDCC-4277-8AF9-576313E7433D}" destId="{6849F1B0-E23D-4B4D-BB10-F27748BF75B3}" srcOrd="0" destOrd="0" presId="urn:microsoft.com/office/officeart/2008/layout/PictureStrips"/>
    <dgm:cxn modelId="{CE025687-92C2-4400-8333-640B0652F36A}" srcId="{0DD3AC18-6E77-4DC5-84ED-CEF06BFDC2B5}" destId="{9322F6E2-FABB-48CE-9B5D-776BD67FAEA8}" srcOrd="1" destOrd="0" parTransId="{DEB913F3-DA1E-4A37-8EF1-54436F128047}" sibTransId="{E16B790F-0C2A-42BD-BEFB-3CB19CFC581E}"/>
    <dgm:cxn modelId="{960E6495-6705-4AE9-97BA-85CC5CB54C5E}" srcId="{0DD3AC18-6E77-4DC5-84ED-CEF06BFDC2B5}" destId="{5F960C8D-BDCC-4277-8AF9-576313E7433D}" srcOrd="0" destOrd="0" parTransId="{0D5A985B-8F19-4F09-9A13-E03FBD4BA874}" sibTransId="{6F4FD4CD-E362-4528-9943-74E0F3C96CA7}"/>
    <dgm:cxn modelId="{B162C1AC-0E05-4CDB-BF3D-1FFD9C613D78}" type="presOf" srcId="{3AF60BA3-841F-4F63-AB14-86A59010CF59}" destId="{57619369-47C0-4F99-8FC3-306D3E6ABE0A}" srcOrd="0" destOrd="0" presId="urn:microsoft.com/office/officeart/2008/layout/PictureStrips"/>
    <dgm:cxn modelId="{F36144C5-83AF-413F-9A08-48663778C1C0}" type="presOf" srcId="{FEFE5E74-C23E-492E-9080-A4CD7256EE28}" destId="{E9293847-F6FB-4EF6-9D3E-77B0AEBF5F43}" srcOrd="0" destOrd="0" presId="urn:microsoft.com/office/officeart/2008/layout/PictureStrips"/>
    <dgm:cxn modelId="{298BF96E-006C-4EDD-8565-14E02B11FEE1}" type="presParOf" srcId="{78D5447B-9F0B-42C1-B7ED-78AE0E49A074}" destId="{37A06161-C162-4CA1-B6EE-773DFCF70041}" srcOrd="0" destOrd="0" presId="urn:microsoft.com/office/officeart/2008/layout/PictureStrips"/>
    <dgm:cxn modelId="{E7AF6060-1C40-4549-85BC-B2B24FFC5931}" type="presParOf" srcId="{37A06161-C162-4CA1-B6EE-773DFCF70041}" destId="{6849F1B0-E23D-4B4D-BB10-F27748BF75B3}" srcOrd="0" destOrd="0" presId="urn:microsoft.com/office/officeart/2008/layout/PictureStrips"/>
    <dgm:cxn modelId="{A5025BBE-36B7-416A-91CA-CE1F93E83AE8}" type="presParOf" srcId="{37A06161-C162-4CA1-B6EE-773DFCF70041}" destId="{F9D4844F-6326-42D2-B8F0-80A599989EA1}" srcOrd="1" destOrd="0" presId="urn:microsoft.com/office/officeart/2008/layout/PictureStrips"/>
    <dgm:cxn modelId="{34AC6B50-9BC2-4582-829D-372080A00ACF}" type="presParOf" srcId="{78D5447B-9F0B-42C1-B7ED-78AE0E49A074}" destId="{03F2ACAD-C728-4AFA-A8DD-745019338AB3}" srcOrd="1" destOrd="0" presId="urn:microsoft.com/office/officeart/2008/layout/PictureStrips"/>
    <dgm:cxn modelId="{9ADC2727-FAFF-4299-B37E-D4FA9C0E7776}" type="presParOf" srcId="{78D5447B-9F0B-42C1-B7ED-78AE0E49A074}" destId="{7AF011B1-E34C-4F51-A653-995068A4BB30}" srcOrd="2" destOrd="0" presId="urn:microsoft.com/office/officeart/2008/layout/PictureStrips"/>
    <dgm:cxn modelId="{03F14824-0933-4DCE-9D5D-D8579A88F755}" type="presParOf" srcId="{7AF011B1-E34C-4F51-A653-995068A4BB30}" destId="{5CDB2064-9AB4-4070-98DF-57DF9156E062}" srcOrd="0" destOrd="0" presId="urn:microsoft.com/office/officeart/2008/layout/PictureStrips"/>
    <dgm:cxn modelId="{E4C10FC3-FD33-4A88-8EAB-2422EFB46C7C}" type="presParOf" srcId="{7AF011B1-E34C-4F51-A653-995068A4BB30}" destId="{D7F72F66-B4E5-45EF-9303-D40FF8CE93ED}" srcOrd="1" destOrd="0" presId="urn:microsoft.com/office/officeart/2008/layout/PictureStrips"/>
    <dgm:cxn modelId="{CF95C796-47C8-4303-B8D5-1BF0A80345CA}" type="presParOf" srcId="{78D5447B-9F0B-42C1-B7ED-78AE0E49A074}" destId="{DFDF8F80-BF84-400B-A51C-182AFA73A9C6}" srcOrd="3" destOrd="0" presId="urn:microsoft.com/office/officeart/2008/layout/PictureStrips"/>
    <dgm:cxn modelId="{C9574B86-60F7-4F5E-8E3B-12A9D4F0DE3E}" type="presParOf" srcId="{78D5447B-9F0B-42C1-B7ED-78AE0E49A074}" destId="{F3468B99-ED16-41DE-9EE6-8CFFFD9EEA16}" srcOrd="4" destOrd="0" presId="urn:microsoft.com/office/officeart/2008/layout/PictureStrips"/>
    <dgm:cxn modelId="{ABEAD24B-0458-45D7-950E-EA4678FC42F9}" type="presParOf" srcId="{F3468B99-ED16-41DE-9EE6-8CFFFD9EEA16}" destId="{57619369-47C0-4F99-8FC3-306D3E6ABE0A}" srcOrd="0" destOrd="0" presId="urn:microsoft.com/office/officeart/2008/layout/PictureStrips"/>
    <dgm:cxn modelId="{55E2B18F-69BA-4CB8-BEC0-7C2CB2734588}" type="presParOf" srcId="{F3468B99-ED16-41DE-9EE6-8CFFFD9EEA16}" destId="{629EE308-665C-460F-8837-E9A8F9FECA14}" srcOrd="1" destOrd="0" presId="urn:microsoft.com/office/officeart/2008/layout/PictureStrips"/>
    <dgm:cxn modelId="{47DD44C2-9CE3-4161-B120-6EA061057F33}" type="presParOf" srcId="{78D5447B-9F0B-42C1-B7ED-78AE0E49A074}" destId="{AE5FA615-B5A3-44D0-8E68-024B1EAB78E3}" srcOrd="5" destOrd="0" presId="urn:microsoft.com/office/officeart/2008/layout/PictureStrips"/>
    <dgm:cxn modelId="{C56E707D-79B8-48EF-A5AF-F60B99CADCA9}" type="presParOf" srcId="{78D5447B-9F0B-42C1-B7ED-78AE0E49A074}" destId="{AEC2A999-53BC-4088-A43B-0CA720F4DB6F}" srcOrd="6" destOrd="0" presId="urn:microsoft.com/office/officeart/2008/layout/PictureStrips"/>
    <dgm:cxn modelId="{74190B8E-298B-41F4-8C77-0A74D3DCF9B3}" type="presParOf" srcId="{AEC2A999-53BC-4088-A43B-0CA720F4DB6F}" destId="{E9293847-F6FB-4EF6-9D3E-77B0AEBF5F43}" srcOrd="0" destOrd="0" presId="urn:microsoft.com/office/officeart/2008/layout/PictureStrips"/>
    <dgm:cxn modelId="{20BFD96D-5AF7-413B-BE12-FD2A515CEC20}" type="presParOf" srcId="{AEC2A999-53BC-4088-A43B-0CA720F4DB6F}" destId="{D3394A46-DD47-4999-90F7-562AD1CE2E8E}" srcOrd="1" destOrd="0" presId="urn:microsoft.com/office/officeart/2008/layout/PictureStrips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361650-ABB0-4BEC-BF3D-D9796F0E96E5}">
      <dsp:nvSpPr>
        <dsp:cNvPr id="0" name=""/>
        <dsp:cNvSpPr/>
      </dsp:nvSpPr>
      <dsp:spPr>
        <a:xfrm>
          <a:off x="346501" y="123"/>
          <a:ext cx="3083452" cy="1850071"/>
        </a:xfrm>
        <a:prstGeom prst="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>
              <a:solidFill>
                <a:srgbClr val="245C4F"/>
              </a:solidFill>
              <a:effectLst/>
              <a:latin typeface="Arial Nova Cond" panose="020B0506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1) Investigación que contribuya al avance del conocimiento científico</a:t>
          </a:r>
          <a:endParaRPr lang="es-MX" sz="1400" kern="1200" dirty="0">
            <a:solidFill>
              <a:srgbClr val="245C4F"/>
            </a:solidFill>
            <a:latin typeface="Arial Nova Cond" panose="020B0506020202020204" pitchFamily="34" charset="0"/>
          </a:endParaRPr>
        </a:p>
      </dsp:txBody>
      <dsp:txXfrm>
        <a:off x="346501" y="123"/>
        <a:ext cx="3083452" cy="1850071"/>
      </dsp:txXfrm>
    </dsp:sp>
    <dsp:sp modelId="{9FF8D4A8-E1A3-4C13-8C00-78172B361F52}">
      <dsp:nvSpPr>
        <dsp:cNvPr id="0" name=""/>
        <dsp:cNvSpPr/>
      </dsp:nvSpPr>
      <dsp:spPr>
        <a:xfrm>
          <a:off x="3738299" y="123"/>
          <a:ext cx="3083452" cy="1850071"/>
        </a:xfrm>
        <a:prstGeom prst="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>
              <a:solidFill>
                <a:srgbClr val="245C4F"/>
              </a:solidFill>
              <a:effectLst/>
              <a:latin typeface="Arial Nova Cond" panose="020B0506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2) Programas de licenciatura y posgrado de alta calidad para la formación de profesionales capaces de asumir posiciones directivas o de hacer la diferencia en el ámbito académico, sustentados en el trabajo, el mérito y la evaluación constante; </a:t>
          </a:r>
          <a:endParaRPr lang="es-MX" sz="1400" kern="1200" dirty="0">
            <a:solidFill>
              <a:srgbClr val="245C4F"/>
            </a:solidFill>
            <a:latin typeface="Arial Nova Cond" panose="020B0506020202020204" pitchFamily="34" charset="0"/>
          </a:endParaRPr>
        </a:p>
      </dsp:txBody>
      <dsp:txXfrm>
        <a:off x="3738299" y="123"/>
        <a:ext cx="3083452" cy="1850071"/>
      </dsp:txXfrm>
    </dsp:sp>
    <dsp:sp modelId="{63FE6533-F586-4A96-A959-035433FCD457}">
      <dsp:nvSpPr>
        <dsp:cNvPr id="0" name=""/>
        <dsp:cNvSpPr/>
      </dsp:nvSpPr>
      <dsp:spPr>
        <a:xfrm>
          <a:off x="7130096" y="123"/>
          <a:ext cx="3083452" cy="1850071"/>
        </a:xfrm>
        <a:prstGeom prst="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>
              <a:solidFill>
                <a:srgbClr val="245C4F"/>
              </a:solidFill>
              <a:effectLst/>
              <a:latin typeface="Arial Nova Cond" panose="020B050602020202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3) Generación de conocimiento socialmente pertinente que auxilie en la toma de decisiones en temas clave de la agenda pública. </a:t>
          </a:r>
          <a:endParaRPr lang="es-MX" sz="1400" kern="1200" dirty="0">
            <a:solidFill>
              <a:srgbClr val="245C4F"/>
            </a:solidFill>
            <a:latin typeface="Arial Nova Cond" panose="020B0506020202020204" pitchFamily="34" charset="0"/>
          </a:endParaRPr>
        </a:p>
      </dsp:txBody>
      <dsp:txXfrm>
        <a:off x="7130096" y="123"/>
        <a:ext cx="3083452" cy="185007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EF8F0E-F9A1-4E8A-8F5B-4A4035DE9292}">
      <dsp:nvSpPr>
        <dsp:cNvPr id="0" name=""/>
        <dsp:cNvSpPr/>
      </dsp:nvSpPr>
      <dsp:spPr>
        <a:xfrm>
          <a:off x="309161" y="2111"/>
          <a:ext cx="2513513" cy="1161593"/>
        </a:xfrm>
        <a:prstGeom prst="rect">
          <a:avLst/>
        </a:prstGeom>
        <a:solidFill>
          <a:srgbClr val="245C4F">
            <a:alpha val="7843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chemeClr val="tx1">
                  <a:lumMod val="50000"/>
                  <a:lumOff val="50000"/>
                </a:schemeClr>
              </a:solidFill>
              <a:latin typeface="Arial Nova Cond" panose="020B0506020202020204" pitchFamily="34" charset="0"/>
            </a:rPr>
            <a:t>Apoyo y asesoría para la modificación a la estructura orgánica del CIDE y la identificación de la ruta más eficiente y efectiva para hacerlo en el menor plazo posible</a:t>
          </a:r>
        </a:p>
      </dsp:txBody>
      <dsp:txXfrm>
        <a:off x="309161" y="2111"/>
        <a:ext cx="2513513" cy="1161593"/>
      </dsp:txXfrm>
    </dsp:sp>
    <dsp:sp modelId="{FB2F6089-6B77-48A2-8C72-31297799A529}">
      <dsp:nvSpPr>
        <dsp:cNvPr id="0" name=""/>
        <dsp:cNvSpPr/>
      </dsp:nvSpPr>
      <dsp:spPr>
        <a:xfrm>
          <a:off x="309161" y="1357303"/>
          <a:ext cx="2513513" cy="1161593"/>
        </a:xfrm>
        <a:prstGeom prst="rect">
          <a:avLst/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chemeClr val="tx1">
                  <a:lumMod val="50000"/>
                  <a:lumOff val="50000"/>
                </a:schemeClr>
              </a:solidFill>
              <a:latin typeface="Arial Nova Cond" panose="020B0506020202020204" pitchFamily="34" charset="0"/>
            </a:rPr>
            <a:t>Apoyo para el cambio de plazas académicas a plazas administrativas y/o plazas de mando para alinear funciones, niveles y líneas de reporte</a:t>
          </a:r>
        </a:p>
      </dsp:txBody>
      <dsp:txXfrm>
        <a:off x="309161" y="1357303"/>
        <a:ext cx="2513513" cy="1161593"/>
      </dsp:txXfrm>
    </dsp:sp>
    <dsp:sp modelId="{EA58F8C3-35D7-4BA3-9473-630B815FACE1}">
      <dsp:nvSpPr>
        <dsp:cNvPr id="0" name=""/>
        <dsp:cNvSpPr/>
      </dsp:nvSpPr>
      <dsp:spPr>
        <a:xfrm>
          <a:off x="309161" y="2712495"/>
          <a:ext cx="2513513" cy="1161593"/>
        </a:xfrm>
        <a:prstGeom prst="rect">
          <a:avLst/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chemeClr val="tx1">
                  <a:lumMod val="50000"/>
                  <a:lumOff val="50000"/>
                </a:schemeClr>
              </a:solidFill>
              <a:latin typeface="Arial Nova Cond" panose="020B0506020202020204" pitchFamily="34" charset="0"/>
            </a:rPr>
            <a:t>Apoyo para la certificación del personal del CIDE para la valuación y actualización de perfiles de puestos</a:t>
          </a:r>
        </a:p>
      </dsp:txBody>
      <dsp:txXfrm>
        <a:off x="309161" y="2712495"/>
        <a:ext cx="2513513" cy="116159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95F5D9-E770-47C7-BE04-A1DA3AB962CA}">
      <dsp:nvSpPr>
        <dsp:cNvPr id="0" name=""/>
        <dsp:cNvSpPr/>
      </dsp:nvSpPr>
      <dsp:spPr>
        <a:xfrm>
          <a:off x="0" y="153363"/>
          <a:ext cx="4911531" cy="949783"/>
        </a:xfrm>
        <a:prstGeom prst="roundRect">
          <a:avLst>
            <a:gd name="adj" fmla="val 10000"/>
          </a:avLst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1. Estatuto General y Estatuto de Personal Académico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b="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Modificación del Estatuto General</a:t>
          </a:r>
        </a:p>
      </dsp:txBody>
      <dsp:txXfrm>
        <a:off x="27818" y="181181"/>
        <a:ext cx="3573626" cy="894147"/>
      </dsp:txXfrm>
    </dsp:sp>
    <dsp:sp modelId="{380AA6B0-F367-41BD-9F68-13C1E3169043}">
      <dsp:nvSpPr>
        <dsp:cNvPr id="0" name=""/>
        <dsp:cNvSpPr/>
      </dsp:nvSpPr>
      <dsp:spPr>
        <a:xfrm>
          <a:off x="433370" y="1518708"/>
          <a:ext cx="4911531" cy="1150951"/>
        </a:xfrm>
        <a:prstGeom prst="roundRect">
          <a:avLst>
            <a:gd name="adj" fmla="val 10000"/>
          </a:avLst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2. Perfiles de puestos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b="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Elaborar nuevos perfiles y descripciones de puestos, con la finalidad de reflejar las funciones que realmente se realizan. </a:t>
          </a:r>
        </a:p>
      </dsp:txBody>
      <dsp:txXfrm>
        <a:off x="467080" y="1552418"/>
        <a:ext cx="3594008" cy="1083531"/>
      </dsp:txXfrm>
    </dsp:sp>
    <dsp:sp modelId="{1E2C0AF8-B067-4AEE-8325-D33061B30D2F}">
      <dsp:nvSpPr>
        <dsp:cNvPr id="0" name=""/>
        <dsp:cNvSpPr/>
      </dsp:nvSpPr>
      <dsp:spPr>
        <a:xfrm>
          <a:off x="866740" y="3100733"/>
          <a:ext cx="4911531" cy="918760"/>
        </a:xfrm>
        <a:prstGeom prst="roundRect">
          <a:avLst>
            <a:gd name="adj" fmla="val 10000"/>
          </a:avLst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3. Manual de Organización </a:t>
          </a:r>
        </a:p>
        <a:p>
          <a:pPr marL="0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b="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Modificar el Manual de Organización del CIDE para reflejar los cambios realizados al estatuto y las funciones de los perfiles de puestos.</a:t>
          </a:r>
        </a:p>
      </dsp:txBody>
      <dsp:txXfrm>
        <a:off x="893650" y="3127643"/>
        <a:ext cx="3607608" cy="864940"/>
      </dsp:txXfrm>
    </dsp:sp>
    <dsp:sp modelId="{565F2D1F-B2A0-45E8-9355-5852A53CEEA9}">
      <dsp:nvSpPr>
        <dsp:cNvPr id="0" name=""/>
        <dsp:cNvSpPr/>
      </dsp:nvSpPr>
      <dsp:spPr>
        <a:xfrm>
          <a:off x="4094799" y="952853"/>
          <a:ext cx="816731" cy="816731"/>
        </a:xfrm>
        <a:prstGeom prst="downArrow">
          <a:avLst>
            <a:gd name="adj1" fmla="val 55000"/>
            <a:gd name="adj2" fmla="val 45000"/>
          </a:avLst>
        </a:prstGeom>
        <a:solidFill>
          <a:srgbClr val="BC945A">
            <a:alpha val="50196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400" kern="1200">
            <a:latin typeface="Arial Nova Cond" panose="020B0506020202020204" pitchFamily="34" charset="0"/>
          </a:endParaRPr>
        </a:p>
      </dsp:txBody>
      <dsp:txXfrm>
        <a:off x="4278563" y="952853"/>
        <a:ext cx="449203" cy="614590"/>
      </dsp:txXfrm>
    </dsp:sp>
    <dsp:sp modelId="{B4BE7B62-9FBF-4917-A57C-DBDEE0F132B2}">
      <dsp:nvSpPr>
        <dsp:cNvPr id="0" name=""/>
        <dsp:cNvSpPr/>
      </dsp:nvSpPr>
      <dsp:spPr>
        <a:xfrm>
          <a:off x="4528169" y="2410406"/>
          <a:ext cx="816731" cy="816731"/>
        </a:xfrm>
        <a:prstGeom prst="downArrow">
          <a:avLst>
            <a:gd name="adj1" fmla="val 55000"/>
            <a:gd name="adj2" fmla="val 45000"/>
          </a:avLst>
        </a:prstGeom>
        <a:solidFill>
          <a:srgbClr val="BC945A">
            <a:alpha val="50196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400" kern="1200">
            <a:latin typeface="Arial Nova Cond" panose="020B0506020202020204" pitchFamily="34" charset="0"/>
          </a:endParaRPr>
        </a:p>
      </dsp:txBody>
      <dsp:txXfrm>
        <a:off x="4711933" y="2410406"/>
        <a:ext cx="449203" cy="61459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EC01B2-EF29-4876-A2A3-16562297D190}">
      <dsp:nvSpPr>
        <dsp:cNvPr id="0" name=""/>
        <dsp:cNvSpPr/>
      </dsp:nvSpPr>
      <dsp:spPr>
        <a:xfrm>
          <a:off x="4612" y="886165"/>
          <a:ext cx="2016892" cy="1210135"/>
        </a:xfrm>
        <a:prstGeom prst="roundRect">
          <a:avLst>
            <a:gd name="adj" fmla="val 10000"/>
          </a:avLst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Revisión de Estructura Organizacional Básica y de Personal Científico y Tecnológico (EPCT)                          </a:t>
          </a: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Responsables: DRH-CAF-CAAD</a:t>
          </a:r>
        </a:p>
      </dsp:txBody>
      <dsp:txXfrm>
        <a:off x="40056" y="921609"/>
        <a:ext cx="1946004" cy="1139247"/>
      </dsp:txXfrm>
    </dsp:sp>
    <dsp:sp modelId="{17AE9210-FB14-4B46-8201-55AE0A9997A3}">
      <dsp:nvSpPr>
        <dsp:cNvPr id="0" name=""/>
        <dsp:cNvSpPr/>
      </dsp:nvSpPr>
      <dsp:spPr>
        <a:xfrm>
          <a:off x="2198992" y="1241138"/>
          <a:ext cx="427581" cy="500189"/>
        </a:xfrm>
        <a:prstGeom prst="rightArrow">
          <a:avLst>
            <a:gd name="adj1" fmla="val 60000"/>
            <a:gd name="adj2" fmla="val 50000"/>
          </a:avLst>
        </a:prstGeom>
        <a:solidFill>
          <a:srgbClr val="BC945A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>
            <a:latin typeface="Arial Nova Cond" panose="020B0506020202020204" pitchFamily="34" charset="0"/>
          </a:endParaRPr>
        </a:p>
      </dsp:txBody>
      <dsp:txXfrm>
        <a:off x="2198992" y="1341176"/>
        <a:ext cx="299307" cy="300113"/>
      </dsp:txXfrm>
    </dsp:sp>
    <dsp:sp modelId="{03B19F33-353D-49CB-AD58-A02F4A187734}">
      <dsp:nvSpPr>
        <dsp:cNvPr id="0" name=""/>
        <dsp:cNvSpPr/>
      </dsp:nvSpPr>
      <dsp:spPr>
        <a:xfrm>
          <a:off x="2828262" y="886165"/>
          <a:ext cx="2016892" cy="1210135"/>
        </a:xfrm>
        <a:prstGeom prst="roundRect">
          <a:avLst>
            <a:gd name="adj" fmla="val 10000"/>
          </a:avLst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Modificación de la EOB y EPCT              </a:t>
          </a:r>
          <a:r>
            <a:rPr lang="es-MX" sz="1000" b="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           Modificación de la estructura con acompañamiento de SFP                                </a:t>
          </a: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Responsables: DRH-CAF-CAAD-SFP (en su caso SHCP)</a:t>
          </a:r>
        </a:p>
      </dsp:txBody>
      <dsp:txXfrm>
        <a:off x="2863706" y="921609"/>
        <a:ext cx="1946004" cy="1139247"/>
      </dsp:txXfrm>
    </dsp:sp>
    <dsp:sp modelId="{6EA768AB-1996-4473-A7F9-EEC193804D00}">
      <dsp:nvSpPr>
        <dsp:cNvPr id="0" name=""/>
        <dsp:cNvSpPr/>
      </dsp:nvSpPr>
      <dsp:spPr>
        <a:xfrm>
          <a:off x="5022642" y="1241138"/>
          <a:ext cx="427581" cy="500189"/>
        </a:xfrm>
        <a:prstGeom prst="rightArrow">
          <a:avLst>
            <a:gd name="adj1" fmla="val 60000"/>
            <a:gd name="adj2" fmla="val 50000"/>
          </a:avLst>
        </a:prstGeom>
        <a:solidFill>
          <a:srgbClr val="BC945A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>
            <a:latin typeface="Arial Nova Cond" panose="020B0506020202020204" pitchFamily="34" charset="0"/>
          </a:endParaRPr>
        </a:p>
      </dsp:txBody>
      <dsp:txXfrm>
        <a:off x="5022642" y="1341176"/>
        <a:ext cx="299307" cy="300113"/>
      </dsp:txXfrm>
    </dsp:sp>
    <dsp:sp modelId="{54A7CC63-19F3-4BD4-89A1-02E2BABDFE27}">
      <dsp:nvSpPr>
        <dsp:cNvPr id="0" name=""/>
        <dsp:cNvSpPr/>
      </dsp:nvSpPr>
      <dsp:spPr>
        <a:xfrm>
          <a:off x="5651912" y="886165"/>
          <a:ext cx="2016892" cy="1210135"/>
        </a:xfrm>
        <a:prstGeom prst="roundRect">
          <a:avLst>
            <a:gd name="adj" fmla="val 10000"/>
          </a:avLst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El CIDE modifica y revisa internamente la modificación del Estatuto General (EG), Estatuto de Personal Académico (EPA) y Manual de Organización (MO)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Las modificaciones deben reflejar la actualización de la EOB y EPCT                            Responsables: DRH-DAJ-CAF-CAAD</a:t>
          </a:r>
        </a:p>
      </dsp:txBody>
      <dsp:txXfrm>
        <a:off x="5687356" y="921609"/>
        <a:ext cx="1946004" cy="1139247"/>
      </dsp:txXfrm>
    </dsp:sp>
    <dsp:sp modelId="{D5590A35-B9E7-439C-9486-B84B4F48974B}">
      <dsp:nvSpPr>
        <dsp:cNvPr id="0" name=""/>
        <dsp:cNvSpPr/>
      </dsp:nvSpPr>
      <dsp:spPr>
        <a:xfrm>
          <a:off x="7846291" y="1241138"/>
          <a:ext cx="427581" cy="500189"/>
        </a:xfrm>
        <a:prstGeom prst="rightArrow">
          <a:avLst>
            <a:gd name="adj1" fmla="val 60000"/>
            <a:gd name="adj2" fmla="val 50000"/>
          </a:avLst>
        </a:prstGeom>
        <a:solidFill>
          <a:srgbClr val="BC945A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>
            <a:latin typeface="Arial Nova Cond" panose="020B0506020202020204" pitchFamily="34" charset="0"/>
          </a:endParaRPr>
        </a:p>
      </dsp:txBody>
      <dsp:txXfrm>
        <a:off x="7846291" y="1341176"/>
        <a:ext cx="299307" cy="300113"/>
      </dsp:txXfrm>
    </dsp:sp>
    <dsp:sp modelId="{7BC65C44-C177-4537-BE7B-324D8331CAF0}">
      <dsp:nvSpPr>
        <dsp:cNvPr id="0" name=""/>
        <dsp:cNvSpPr/>
      </dsp:nvSpPr>
      <dsp:spPr>
        <a:xfrm>
          <a:off x="8475562" y="886165"/>
          <a:ext cx="2016892" cy="1210135"/>
        </a:xfrm>
        <a:prstGeom prst="roundRect">
          <a:avLst>
            <a:gd name="adj" fmla="val 10000"/>
          </a:avLst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Autorización de las modificaciones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Se debe contar con la autorización del Consejo Académico del CIDE, previo a su envío a CONACYT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Responsables: DG</a:t>
          </a:r>
        </a:p>
      </dsp:txBody>
      <dsp:txXfrm>
        <a:off x="8511006" y="921609"/>
        <a:ext cx="1946004" cy="1139247"/>
      </dsp:txXfrm>
    </dsp:sp>
    <dsp:sp modelId="{D14B188B-9BB2-48B5-A22C-AABAD7B6DFEF}">
      <dsp:nvSpPr>
        <dsp:cNvPr id="0" name=""/>
        <dsp:cNvSpPr/>
      </dsp:nvSpPr>
      <dsp:spPr>
        <a:xfrm rot="5400000">
          <a:off x="9270218" y="2237483"/>
          <a:ext cx="427581" cy="500189"/>
        </a:xfrm>
        <a:prstGeom prst="rightArrow">
          <a:avLst>
            <a:gd name="adj1" fmla="val 60000"/>
            <a:gd name="adj2" fmla="val 50000"/>
          </a:avLst>
        </a:prstGeom>
        <a:solidFill>
          <a:srgbClr val="BC945A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>
            <a:latin typeface="Arial Nova Cond" panose="020B0506020202020204" pitchFamily="34" charset="0"/>
          </a:endParaRPr>
        </a:p>
      </dsp:txBody>
      <dsp:txXfrm rot="-5400000">
        <a:off x="9333952" y="2273787"/>
        <a:ext cx="300113" cy="299307"/>
      </dsp:txXfrm>
    </dsp:sp>
    <dsp:sp modelId="{E40597E8-38F9-4284-9C1D-351308DA3207}">
      <dsp:nvSpPr>
        <dsp:cNvPr id="0" name=""/>
        <dsp:cNvSpPr/>
      </dsp:nvSpPr>
      <dsp:spPr>
        <a:xfrm>
          <a:off x="8475562" y="2903058"/>
          <a:ext cx="2016892" cy="1210135"/>
        </a:xfrm>
        <a:prstGeom prst="roundRect">
          <a:avLst>
            <a:gd name="adj" fmla="val 10000"/>
          </a:avLst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El CIDE envía el EG, EPA y MO modificado al CONACYT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El DG del CIDE envía a la Dirección Adjunta de Asuntos Jurídicos del CONACYT el Estatuto General modificado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Responsables: DG</a:t>
          </a:r>
        </a:p>
      </dsp:txBody>
      <dsp:txXfrm>
        <a:off x="8511006" y="2938502"/>
        <a:ext cx="1946004" cy="1139247"/>
      </dsp:txXfrm>
    </dsp:sp>
    <dsp:sp modelId="{CAD8D89E-64A3-4DE7-85E8-F61DCF0B2055}">
      <dsp:nvSpPr>
        <dsp:cNvPr id="0" name=""/>
        <dsp:cNvSpPr/>
      </dsp:nvSpPr>
      <dsp:spPr>
        <a:xfrm rot="10800000">
          <a:off x="7870494" y="3258031"/>
          <a:ext cx="427581" cy="500189"/>
        </a:xfrm>
        <a:prstGeom prst="rightArrow">
          <a:avLst>
            <a:gd name="adj1" fmla="val 60000"/>
            <a:gd name="adj2" fmla="val 50000"/>
          </a:avLst>
        </a:prstGeom>
        <a:solidFill>
          <a:srgbClr val="BC945A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>
            <a:latin typeface="Arial Nova Cond" panose="020B0506020202020204" pitchFamily="34" charset="0"/>
          </a:endParaRPr>
        </a:p>
      </dsp:txBody>
      <dsp:txXfrm rot="10800000">
        <a:off x="7998768" y="3358069"/>
        <a:ext cx="299307" cy="300113"/>
      </dsp:txXfrm>
    </dsp:sp>
    <dsp:sp modelId="{1E70CC9C-90CC-4071-A15A-E31550953ED0}">
      <dsp:nvSpPr>
        <dsp:cNvPr id="0" name=""/>
        <dsp:cNvSpPr/>
      </dsp:nvSpPr>
      <dsp:spPr>
        <a:xfrm>
          <a:off x="5651912" y="2903058"/>
          <a:ext cx="2016892" cy="1210135"/>
        </a:xfrm>
        <a:prstGeom prst="roundRect">
          <a:avLst>
            <a:gd name="adj" fmla="val 10000"/>
          </a:avLst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Validación de CONACYT de las modificaciones del EG, EPA y MO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Validación de la Dirección Adjunta de Asuntos Jurídicos del CONACYT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Responsables: DAJ CONACYT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 dirty="0">
            <a:solidFill>
              <a:schemeClr val="tx1">
                <a:lumMod val="65000"/>
                <a:lumOff val="35000"/>
              </a:schemeClr>
            </a:solidFill>
            <a:latin typeface="Arial Nova Cond" panose="020B0506020202020204" pitchFamily="34" charset="0"/>
          </a:endParaRPr>
        </a:p>
      </dsp:txBody>
      <dsp:txXfrm>
        <a:off x="5687356" y="2938502"/>
        <a:ext cx="1946004" cy="1139247"/>
      </dsp:txXfrm>
    </dsp:sp>
    <dsp:sp modelId="{1C81A6BA-EC4F-49DB-A1BE-AB8E6083F412}">
      <dsp:nvSpPr>
        <dsp:cNvPr id="0" name=""/>
        <dsp:cNvSpPr/>
      </dsp:nvSpPr>
      <dsp:spPr>
        <a:xfrm rot="10800000">
          <a:off x="5046844" y="3258031"/>
          <a:ext cx="427581" cy="500189"/>
        </a:xfrm>
        <a:prstGeom prst="rightArrow">
          <a:avLst>
            <a:gd name="adj1" fmla="val 60000"/>
            <a:gd name="adj2" fmla="val 50000"/>
          </a:avLst>
        </a:prstGeom>
        <a:solidFill>
          <a:srgbClr val="BC945A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>
            <a:latin typeface="Arial Nova Cond" panose="020B0506020202020204" pitchFamily="34" charset="0"/>
          </a:endParaRPr>
        </a:p>
      </dsp:txBody>
      <dsp:txXfrm rot="10800000">
        <a:off x="5175118" y="3358069"/>
        <a:ext cx="299307" cy="300113"/>
      </dsp:txXfrm>
    </dsp:sp>
    <dsp:sp modelId="{2F0F7BD0-5B70-4B46-9CE4-8ECEB804CE0A}">
      <dsp:nvSpPr>
        <dsp:cNvPr id="0" name=""/>
        <dsp:cNvSpPr/>
      </dsp:nvSpPr>
      <dsp:spPr>
        <a:xfrm>
          <a:off x="2828262" y="2903058"/>
          <a:ext cx="2016892" cy="1210135"/>
        </a:xfrm>
        <a:prstGeom prst="roundRect">
          <a:avLst>
            <a:gd name="adj" fmla="val 10000"/>
          </a:avLst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El CIDE envía la modificación de EG, EPA y MO  a CONACYT para la Sesión</a:t>
          </a: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 </a:t>
          </a: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de Consejo Directivo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El DG solicita incluir en el orden del día de la sesión de Órgano de Gobierno* el punto de acuerdo de modificación de la normatividad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Responsables: DG</a:t>
          </a:r>
        </a:p>
      </dsp:txBody>
      <dsp:txXfrm>
        <a:off x="2863706" y="2938502"/>
        <a:ext cx="1946004" cy="1139247"/>
      </dsp:txXfrm>
    </dsp:sp>
    <dsp:sp modelId="{7EEFCEA5-D374-4251-9C5D-8AE9993CF2AF}">
      <dsp:nvSpPr>
        <dsp:cNvPr id="0" name=""/>
        <dsp:cNvSpPr/>
      </dsp:nvSpPr>
      <dsp:spPr>
        <a:xfrm rot="10800000">
          <a:off x="2244644" y="3258031"/>
          <a:ext cx="412423" cy="500189"/>
        </a:xfrm>
        <a:prstGeom prst="rightArrow">
          <a:avLst>
            <a:gd name="adj1" fmla="val 60000"/>
            <a:gd name="adj2" fmla="val 50000"/>
          </a:avLst>
        </a:prstGeom>
        <a:solidFill>
          <a:srgbClr val="BC945A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>
            <a:latin typeface="Arial Nova Cond" panose="020B0506020202020204" pitchFamily="34" charset="0"/>
          </a:endParaRPr>
        </a:p>
      </dsp:txBody>
      <dsp:txXfrm rot="10800000">
        <a:off x="2368371" y="3358069"/>
        <a:ext cx="288696" cy="300113"/>
      </dsp:txXfrm>
    </dsp:sp>
    <dsp:sp modelId="{B11E51BD-F854-4733-94A7-A3B608A8E8A1}">
      <dsp:nvSpPr>
        <dsp:cNvPr id="0" name=""/>
        <dsp:cNvSpPr/>
      </dsp:nvSpPr>
      <dsp:spPr>
        <a:xfrm>
          <a:off x="33212" y="2903058"/>
          <a:ext cx="2016892" cy="1210135"/>
        </a:xfrm>
        <a:prstGeom prst="roundRect">
          <a:avLst>
            <a:gd name="adj" fmla="val 10000"/>
          </a:avLst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Sesión Consejo Directivo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El Órgano de Gobierno sesiona de manera ordinaria dos veces al año (mayo y octubre de cada año)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Responsables: CONACYT </a:t>
          </a:r>
        </a:p>
      </dsp:txBody>
      <dsp:txXfrm>
        <a:off x="68656" y="2938502"/>
        <a:ext cx="1946004" cy="113924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D5EF0A-B01E-4345-9E43-CB1CEE9BAF4E}">
      <dsp:nvSpPr>
        <dsp:cNvPr id="0" name=""/>
        <dsp:cNvSpPr/>
      </dsp:nvSpPr>
      <dsp:spPr>
        <a:xfrm>
          <a:off x="941956" y="673"/>
          <a:ext cx="2289011" cy="1373406"/>
        </a:xfrm>
        <a:prstGeom prst="roundRect">
          <a:avLst>
            <a:gd name="adj" fmla="val 10000"/>
          </a:avLst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Revisión de perfiles de puestos y plazas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Análisis de las plazas (académicas y administrativas) con las que opera el CIDE actualmente.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Responsable: DRH-SP-CAF</a:t>
          </a:r>
        </a:p>
      </dsp:txBody>
      <dsp:txXfrm>
        <a:off x="982182" y="40899"/>
        <a:ext cx="2208559" cy="1292954"/>
      </dsp:txXfrm>
    </dsp:sp>
    <dsp:sp modelId="{A6674A1D-3093-46A0-B0D7-ED3429C4E3FC}">
      <dsp:nvSpPr>
        <dsp:cNvPr id="0" name=""/>
        <dsp:cNvSpPr/>
      </dsp:nvSpPr>
      <dsp:spPr>
        <a:xfrm>
          <a:off x="3432400" y="403539"/>
          <a:ext cx="485270" cy="567674"/>
        </a:xfrm>
        <a:prstGeom prst="rightArrow">
          <a:avLst>
            <a:gd name="adj1" fmla="val 60000"/>
            <a:gd name="adj2" fmla="val 50000"/>
          </a:avLst>
        </a:prstGeom>
        <a:solidFill>
          <a:srgbClr val="BC945A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Arial Nova Cond" panose="020B0506020202020204" pitchFamily="34" charset="0"/>
            <a:ea typeface="+mn-ea"/>
            <a:cs typeface="+mn-cs"/>
          </a:endParaRPr>
        </a:p>
      </dsp:txBody>
      <dsp:txXfrm>
        <a:off x="3432400" y="517074"/>
        <a:ext cx="339689" cy="340604"/>
      </dsp:txXfrm>
    </dsp:sp>
    <dsp:sp modelId="{89B66F6A-5E99-4C4D-BDCC-B7000D6F0467}">
      <dsp:nvSpPr>
        <dsp:cNvPr id="0" name=""/>
        <dsp:cNvSpPr/>
      </dsp:nvSpPr>
      <dsp:spPr>
        <a:xfrm>
          <a:off x="4146572" y="673"/>
          <a:ext cx="2289011" cy="1373406"/>
        </a:xfrm>
        <a:prstGeom prst="roundRect">
          <a:avLst>
            <a:gd name="adj" fmla="val 10000"/>
          </a:avLst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Revisión de las propuestas de modificación de los Perfiles de puestos y plazas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Con las unidades administrativas y al DRH para su elaboración.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Responsable: DRH-SP-CAF</a:t>
          </a:r>
        </a:p>
      </dsp:txBody>
      <dsp:txXfrm>
        <a:off x="4186798" y="40899"/>
        <a:ext cx="2208559" cy="1292954"/>
      </dsp:txXfrm>
    </dsp:sp>
    <dsp:sp modelId="{40919831-9A68-4817-850E-4F6B3F117825}">
      <dsp:nvSpPr>
        <dsp:cNvPr id="0" name=""/>
        <dsp:cNvSpPr/>
      </dsp:nvSpPr>
      <dsp:spPr>
        <a:xfrm>
          <a:off x="6637016" y="403539"/>
          <a:ext cx="485270" cy="567674"/>
        </a:xfrm>
        <a:prstGeom prst="rightArrow">
          <a:avLst>
            <a:gd name="adj1" fmla="val 60000"/>
            <a:gd name="adj2" fmla="val 50000"/>
          </a:avLst>
        </a:prstGeom>
        <a:solidFill>
          <a:srgbClr val="BC945A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Arial Nova Cond" panose="020B0506020202020204" pitchFamily="34" charset="0"/>
            <a:ea typeface="+mn-ea"/>
            <a:cs typeface="+mn-cs"/>
          </a:endParaRPr>
        </a:p>
      </dsp:txBody>
      <dsp:txXfrm>
        <a:off x="6637016" y="517074"/>
        <a:ext cx="339689" cy="340604"/>
      </dsp:txXfrm>
    </dsp:sp>
    <dsp:sp modelId="{0EF803A7-E46B-473C-8468-5BF017ED7AF8}">
      <dsp:nvSpPr>
        <dsp:cNvPr id="0" name=""/>
        <dsp:cNvSpPr/>
      </dsp:nvSpPr>
      <dsp:spPr>
        <a:xfrm>
          <a:off x="7351188" y="673"/>
          <a:ext cx="2289011" cy="1373406"/>
        </a:xfrm>
        <a:prstGeom prst="roundRect">
          <a:avLst>
            <a:gd name="adj" fmla="val 10000"/>
          </a:avLst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  <a:ea typeface="+mn-ea"/>
              <a:cs typeface="+mn-cs"/>
            </a:rPr>
            <a:t>Autorización</a:t>
          </a: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 de las modificaciones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Se debe contar con la autorización de la DRH y la CAF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Responsable: DRH-SP-CAF</a:t>
          </a:r>
        </a:p>
      </dsp:txBody>
      <dsp:txXfrm>
        <a:off x="7391414" y="40899"/>
        <a:ext cx="2208559" cy="1292954"/>
      </dsp:txXfrm>
    </dsp:sp>
    <dsp:sp modelId="{6E79D4E9-0DED-4441-AA9A-04AB832F5913}">
      <dsp:nvSpPr>
        <dsp:cNvPr id="0" name=""/>
        <dsp:cNvSpPr/>
      </dsp:nvSpPr>
      <dsp:spPr>
        <a:xfrm rot="5400000">
          <a:off x="8253058" y="1534311"/>
          <a:ext cx="485270" cy="567674"/>
        </a:xfrm>
        <a:prstGeom prst="rightArrow">
          <a:avLst>
            <a:gd name="adj1" fmla="val 60000"/>
            <a:gd name="adj2" fmla="val 50000"/>
          </a:avLst>
        </a:prstGeom>
        <a:solidFill>
          <a:srgbClr val="BC945A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Arial Nova Cond" panose="020B0506020202020204" pitchFamily="34" charset="0"/>
            <a:ea typeface="+mn-ea"/>
            <a:cs typeface="+mn-cs"/>
          </a:endParaRPr>
        </a:p>
      </dsp:txBody>
      <dsp:txXfrm rot="-5400000">
        <a:off x="8325392" y="1575513"/>
        <a:ext cx="340604" cy="339689"/>
      </dsp:txXfrm>
    </dsp:sp>
    <dsp:sp modelId="{62942F77-0D2C-473E-B9B4-EDF79D1E4F66}">
      <dsp:nvSpPr>
        <dsp:cNvPr id="0" name=""/>
        <dsp:cNvSpPr/>
      </dsp:nvSpPr>
      <dsp:spPr>
        <a:xfrm>
          <a:off x="7351188" y="2289684"/>
          <a:ext cx="2289011" cy="1373406"/>
        </a:xfrm>
        <a:prstGeom prst="roundRect">
          <a:avLst>
            <a:gd name="adj" fmla="val 10000"/>
          </a:avLst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Presentación de los nuevos Perfiles de Puestos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A las unidades administrativas y la DRH para recabar firmas de validación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Responsable: DRH-SP-CAF</a:t>
          </a:r>
        </a:p>
      </dsp:txBody>
      <dsp:txXfrm>
        <a:off x="7391414" y="2329910"/>
        <a:ext cx="2208559" cy="1292954"/>
      </dsp:txXfrm>
    </dsp:sp>
    <dsp:sp modelId="{B58F0A90-DA02-4B85-BFE7-F216340AD9DD}">
      <dsp:nvSpPr>
        <dsp:cNvPr id="0" name=""/>
        <dsp:cNvSpPr/>
      </dsp:nvSpPr>
      <dsp:spPr>
        <a:xfrm rot="10800000">
          <a:off x="6664484" y="2692550"/>
          <a:ext cx="485270" cy="567674"/>
        </a:xfrm>
        <a:prstGeom prst="rightArrow">
          <a:avLst>
            <a:gd name="adj1" fmla="val 60000"/>
            <a:gd name="adj2" fmla="val 50000"/>
          </a:avLst>
        </a:prstGeom>
        <a:solidFill>
          <a:srgbClr val="BC945A">
            <a:alpha val="50196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0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Arial Nova Cond" panose="020B0506020202020204" pitchFamily="34" charset="0"/>
            <a:ea typeface="+mn-ea"/>
            <a:cs typeface="+mn-cs"/>
          </a:endParaRPr>
        </a:p>
      </dsp:txBody>
      <dsp:txXfrm rot="10800000">
        <a:off x="6810065" y="2806085"/>
        <a:ext cx="339689" cy="340604"/>
      </dsp:txXfrm>
    </dsp:sp>
    <dsp:sp modelId="{970C72A3-9A14-4FE9-81E6-FECD8DA8208F}">
      <dsp:nvSpPr>
        <dsp:cNvPr id="0" name=""/>
        <dsp:cNvSpPr/>
      </dsp:nvSpPr>
      <dsp:spPr>
        <a:xfrm>
          <a:off x="4146572" y="2289684"/>
          <a:ext cx="2289011" cy="1373406"/>
        </a:xfrm>
        <a:prstGeom prst="roundRect">
          <a:avLst>
            <a:gd name="adj" fmla="val 10000"/>
          </a:avLst>
        </a:prstGeom>
        <a:solidFill>
          <a:srgbClr val="245C4F">
            <a:alpha val="1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  <a:ea typeface="+mn-ea"/>
              <a:cs typeface="+mn-cs"/>
            </a:rPr>
            <a:t>Resguardo</a:t>
          </a:r>
          <a:r>
            <a:rPr lang="es-MX" sz="100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 de la Información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La DRH será la responsable de resguardar la información.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Responsable: DRH</a:t>
          </a:r>
        </a:p>
      </dsp:txBody>
      <dsp:txXfrm>
        <a:off x="4186798" y="2329910"/>
        <a:ext cx="2208559" cy="12929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6824AC-A784-44B3-BC6D-842F2FC88279}">
      <dsp:nvSpPr>
        <dsp:cNvPr id="0" name=""/>
        <dsp:cNvSpPr/>
      </dsp:nvSpPr>
      <dsp:spPr>
        <a:xfrm>
          <a:off x="0" y="0"/>
          <a:ext cx="8128000" cy="4040592"/>
        </a:xfrm>
        <a:prstGeom prst="roundRect">
          <a:avLst>
            <a:gd name="adj" fmla="val 8500"/>
          </a:avLst>
        </a:prstGeom>
        <a:solidFill>
          <a:srgbClr val="245C4F">
            <a:alpha val="5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3135948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800" kern="1200" dirty="0">
              <a:latin typeface="Arial Nova Cond" panose="020B0506020202020204" pitchFamily="34" charset="0"/>
            </a:rPr>
            <a:t>Sedes</a:t>
          </a:r>
        </a:p>
      </dsp:txBody>
      <dsp:txXfrm>
        <a:off x="100593" y="100593"/>
        <a:ext cx="7926814" cy="3839406"/>
      </dsp:txXfrm>
    </dsp:sp>
    <dsp:sp modelId="{87F82A5F-65A5-42A3-9571-7864D6FB02A4}">
      <dsp:nvSpPr>
        <dsp:cNvPr id="0" name=""/>
        <dsp:cNvSpPr/>
      </dsp:nvSpPr>
      <dsp:spPr>
        <a:xfrm>
          <a:off x="229028" y="1216835"/>
          <a:ext cx="973982" cy="1279489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Santa Fe, CDMX</a:t>
          </a:r>
        </a:p>
      </dsp:txBody>
      <dsp:txXfrm>
        <a:off x="258981" y="1246788"/>
        <a:ext cx="914076" cy="1219583"/>
      </dsp:txXfrm>
    </dsp:sp>
    <dsp:sp modelId="{2C283FEC-0512-49E7-8B16-1A13C39B2451}">
      <dsp:nvSpPr>
        <dsp:cNvPr id="0" name=""/>
        <dsp:cNvSpPr/>
      </dsp:nvSpPr>
      <dsp:spPr>
        <a:xfrm>
          <a:off x="229028" y="2618245"/>
          <a:ext cx="973982" cy="1264584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Aguascalientes, </a:t>
          </a:r>
          <a:r>
            <a:rPr lang="es-MX" sz="1000" kern="1200" dirty="0" err="1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Ags</a:t>
          </a:r>
          <a:r>
            <a:rPr lang="es-MX" sz="10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.</a:t>
          </a:r>
        </a:p>
      </dsp:txBody>
      <dsp:txXfrm>
        <a:off x="258981" y="2648198"/>
        <a:ext cx="914076" cy="1204678"/>
      </dsp:txXfrm>
    </dsp:sp>
    <dsp:sp modelId="{7770EEEE-4D57-4FD4-BFA8-A94EE25D69AA}">
      <dsp:nvSpPr>
        <dsp:cNvPr id="0" name=""/>
        <dsp:cNvSpPr/>
      </dsp:nvSpPr>
      <dsp:spPr>
        <a:xfrm>
          <a:off x="1234577" y="221953"/>
          <a:ext cx="6803954" cy="2628445"/>
        </a:xfrm>
        <a:prstGeom prst="roundRect">
          <a:avLst>
            <a:gd name="adj" fmla="val 10500"/>
          </a:avLst>
        </a:prstGeom>
        <a:solidFill>
          <a:srgbClr val="BC945A">
            <a:alpha val="5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796043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800" kern="1200" dirty="0">
              <a:latin typeface="Arial Nova Cond" panose="020B0506020202020204" pitchFamily="34" charset="0"/>
            </a:rPr>
            <a:t>Programas Interdisciplinarios</a:t>
          </a:r>
          <a:endParaRPr lang="es-MX" sz="2800" kern="1200" dirty="0">
            <a:solidFill>
              <a:schemeClr val="tx1">
                <a:lumMod val="65000"/>
                <a:lumOff val="35000"/>
              </a:schemeClr>
            </a:solidFill>
            <a:latin typeface="Arial Nova Cond" panose="020B0506020202020204" pitchFamily="34" charset="0"/>
          </a:endParaRPr>
        </a:p>
      </dsp:txBody>
      <dsp:txXfrm>
        <a:off x="1315411" y="302787"/>
        <a:ext cx="6642286" cy="2466777"/>
      </dsp:txXfrm>
    </dsp:sp>
    <dsp:sp modelId="{EA1D13DF-7F39-4338-98FE-33CF4345123C}">
      <dsp:nvSpPr>
        <dsp:cNvPr id="0" name=""/>
        <dsp:cNvSpPr/>
      </dsp:nvSpPr>
      <dsp:spPr>
        <a:xfrm>
          <a:off x="1530293" y="1053165"/>
          <a:ext cx="1259840" cy="221926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Rendición de cuentas</a:t>
          </a:r>
        </a:p>
      </dsp:txBody>
      <dsp:txXfrm>
        <a:off x="1537118" y="1059990"/>
        <a:ext cx="1246190" cy="208276"/>
      </dsp:txXfrm>
    </dsp:sp>
    <dsp:sp modelId="{F846D3E4-15B3-4A89-8751-C504347E4DD2}">
      <dsp:nvSpPr>
        <dsp:cNvPr id="0" name=""/>
        <dsp:cNvSpPr/>
      </dsp:nvSpPr>
      <dsp:spPr>
        <a:xfrm>
          <a:off x="1530293" y="1289066"/>
          <a:ext cx="1259840" cy="18641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Migración</a:t>
          </a:r>
        </a:p>
      </dsp:txBody>
      <dsp:txXfrm>
        <a:off x="1536026" y="1294799"/>
        <a:ext cx="1248374" cy="174951"/>
      </dsp:txXfrm>
    </dsp:sp>
    <dsp:sp modelId="{D8CD6E5E-2E79-40EE-9D1C-670FE9F41672}">
      <dsp:nvSpPr>
        <dsp:cNvPr id="0" name=""/>
        <dsp:cNvSpPr/>
      </dsp:nvSpPr>
      <dsp:spPr>
        <a:xfrm>
          <a:off x="1530293" y="1489458"/>
          <a:ext cx="1259840" cy="18641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Regulación y competencia </a:t>
          </a:r>
        </a:p>
      </dsp:txBody>
      <dsp:txXfrm>
        <a:off x="1536026" y="1495191"/>
        <a:ext cx="1248374" cy="174951"/>
      </dsp:txXfrm>
    </dsp:sp>
    <dsp:sp modelId="{B2CCCBA3-9034-40B9-B4FC-DF60DF61B648}">
      <dsp:nvSpPr>
        <dsp:cNvPr id="0" name=""/>
        <dsp:cNvSpPr/>
      </dsp:nvSpPr>
      <dsp:spPr>
        <a:xfrm>
          <a:off x="1530293" y="1689851"/>
          <a:ext cx="1259840" cy="18641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Política educativa</a:t>
          </a:r>
        </a:p>
      </dsp:txBody>
      <dsp:txXfrm>
        <a:off x="1536026" y="1695584"/>
        <a:ext cx="1248374" cy="174951"/>
      </dsp:txXfrm>
    </dsp:sp>
    <dsp:sp modelId="{DB18BF12-4BE0-486C-8A55-A0AE6131820A}">
      <dsp:nvSpPr>
        <dsp:cNvPr id="0" name=""/>
        <dsp:cNvSpPr/>
      </dsp:nvSpPr>
      <dsp:spPr>
        <a:xfrm>
          <a:off x="1530293" y="1890243"/>
          <a:ext cx="1259840" cy="18641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Política de drogas</a:t>
          </a:r>
          <a:endParaRPr lang="es-MX" sz="900" kern="1200" dirty="0"/>
        </a:p>
      </dsp:txBody>
      <dsp:txXfrm>
        <a:off x="1536026" y="1895976"/>
        <a:ext cx="1248374" cy="174951"/>
      </dsp:txXfrm>
    </dsp:sp>
    <dsp:sp modelId="{080E7C6A-CD2E-4A8B-ADF2-05E3056FA05F}">
      <dsp:nvSpPr>
        <dsp:cNvPr id="0" name=""/>
        <dsp:cNvSpPr/>
      </dsp:nvSpPr>
      <dsp:spPr>
        <a:xfrm>
          <a:off x="1535546" y="2082977"/>
          <a:ext cx="1259840" cy="186417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Violencias</a:t>
          </a:r>
        </a:p>
      </dsp:txBody>
      <dsp:txXfrm>
        <a:off x="1541279" y="2088710"/>
        <a:ext cx="1248374" cy="174951"/>
      </dsp:txXfrm>
    </dsp:sp>
    <dsp:sp modelId="{BB9D5A9F-E3DA-4DD8-B211-069675569F91}">
      <dsp:nvSpPr>
        <dsp:cNvPr id="0" name=""/>
        <dsp:cNvSpPr/>
      </dsp:nvSpPr>
      <dsp:spPr>
        <a:xfrm>
          <a:off x="1530734" y="2305445"/>
          <a:ext cx="1259840" cy="186417"/>
        </a:xfrm>
        <a:prstGeom prst="roundRect">
          <a:avLst>
            <a:gd name="adj" fmla="val 105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Sociedad del Conocimiento</a:t>
          </a:r>
        </a:p>
      </dsp:txBody>
      <dsp:txXfrm>
        <a:off x="1536467" y="2311178"/>
        <a:ext cx="1248374" cy="174951"/>
      </dsp:txXfrm>
    </dsp:sp>
    <dsp:sp modelId="{58BC9737-6966-47F1-BFD2-7806B05D538C}">
      <dsp:nvSpPr>
        <dsp:cNvPr id="0" name=""/>
        <dsp:cNvSpPr/>
      </dsp:nvSpPr>
      <dsp:spPr>
        <a:xfrm>
          <a:off x="1531628" y="2523583"/>
          <a:ext cx="1259840" cy="186417"/>
        </a:xfrm>
        <a:prstGeom prst="roundRect">
          <a:avLst>
            <a:gd name="adj" fmla="val 10500"/>
          </a:avLst>
        </a:prstGeom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Estudios longitudinales</a:t>
          </a:r>
        </a:p>
      </dsp:txBody>
      <dsp:txXfrm>
        <a:off x="1537361" y="2529316"/>
        <a:ext cx="1248374" cy="174951"/>
      </dsp:txXfrm>
    </dsp:sp>
    <dsp:sp modelId="{E07851BE-38D1-436B-87B6-61D47B1D7841}">
      <dsp:nvSpPr>
        <dsp:cNvPr id="0" name=""/>
        <dsp:cNvSpPr/>
      </dsp:nvSpPr>
      <dsp:spPr>
        <a:xfrm>
          <a:off x="2859939" y="1072890"/>
          <a:ext cx="4985375" cy="1616236"/>
        </a:xfrm>
        <a:prstGeom prst="roundRect">
          <a:avLst>
            <a:gd name="adj" fmla="val 10500"/>
          </a:avLst>
        </a:prstGeom>
        <a:solidFill>
          <a:srgbClr val="DEC9A2">
            <a:alpha val="50196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912276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800" kern="1200" dirty="0">
              <a:latin typeface="Arial Nova Cond" panose="020B0506020202020204" pitchFamily="34" charset="0"/>
            </a:rPr>
            <a:t>Divisiones Académicas</a:t>
          </a:r>
        </a:p>
      </dsp:txBody>
      <dsp:txXfrm>
        <a:off x="2909644" y="1122595"/>
        <a:ext cx="4885965" cy="1516826"/>
      </dsp:txXfrm>
    </dsp:sp>
    <dsp:sp modelId="{ECEFE49C-58DB-4FA5-B062-374008804028}">
      <dsp:nvSpPr>
        <dsp:cNvPr id="0" name=""/>
        <dsp:cNvSpPr/>
      </dsp:nvSpPr>
      <dsp:spPr>
        <a:xfrm>
          <a:off x="2997511" y="1759338"/>
          <a:ext cx="628452" cy="727306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Economía</a:t>
          </a:r>
        </a:p>
      </dsp:txBody>
      <dsp:txXfrm>
        <a:off x="3016838" y="1778665"/>
        <a:ext cx="589798" cy="688652"/>
      </dsp:txXfrm>
    </dsp:sp>
    <dsp:sp modelId="{DD3D67DA-F2A5-42F4-8726-954661ADB1A7}">
      <dsp:nvSpPr>
        <dsp:cNvPr id="0" name=""/>
        <dsp:cNvSpPr/>
      </dsp:nvSpPr>
      <dsp:spPr>
        <a:xfrm>
          <a:off x="3684807" y="1765411"/>
          <a:ext cx="804048" cy="727306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Administración pública</a:t>
          </a:r>
        </a:p>
      </dsp:txBody>
      <dsp:txXfrm>
        <a:off x="3707174" y="1787778"/>
        <a:ext cx="759314" cy="682572"/>
      </dsp:txXfrm>
    </dsp:sp>
    <dsp:sp modelId="{CC2961AC-8063-44CB-9574-914AEE3C38DB}">
      <dsp:nvSpPr>
        <dsp:cNvPr id="0" name=""/>
        <dsp:cNvSpPr/>
      </dsp:nvSpPr>
      <dsp:spPr>
        <a:xfrm>
          <a:off x="4549477" y="1759338"/>
          <a:ext cx="732878" cy="727306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Estudios políticos</a:t>
          </a:r>
        </a:p>
      </dsp:txBody>
      <dsp:txXfrm>
        <a:off x="4571844" y="1781705"/>
        <a:ext cx="688144" cy="682572"/>
      </dsp:txXfrm>
    </dsp:sp>
    <dsp:sp modelId="{81068970-6752-47ED-B95C-B0980892E408}">
      <dsp:nvSpPr>
        <dsp:cNvPr id="0" name=""/>
        <dsp:cNvSpPr/>
      </dsp:nvSpPr>
      <dsp:spPr>
        <a:xfrm>
          <a:off x="5345104" y="1759338"/>
          <a:ext cx="803140" cy="727306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Estudios internacionales</a:t>
          </a:r>
        </a:p>
      </dsp:txBody>
      <dsp:txXfrm>
        <a:off x="5367471" y="1781705"/>
        <a:ext cx="758406" cy="682572"/>
      </dsp:txXfrm>
    </dsp:sp>
    <dsp:sp modelId="{4EBD4451-C88E-4CB6-B5EE-8923E1C99B03}">
      <dsp:nvSpPr>
        <dsp:cNvPr id="0" name=""/>
        <dsp:cNvSpPr/>
      </dsp:nvSpPr>
      <dsp:spPr>
        <a:xfrm>
          <a:off x="6206013" y="1759338"/>
          <a:ext cx="628452" cy="727306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Historia</a:t>
          </a:r>
        </a:p>
      </dsp:txBody>
      <dsp:txXfrm>
        <a:off x="6225340" y="1778665"/>
        <a:ext cx="589798" cy="688652"/>
      </dsp:txXfrm>
    </dsp:sp>
    <dsp:sp modelId="{42D10823-8392-4CF4-A7E3-8C6C83370840}">
      <dsp:nvSpPr>
        <dsp:cNvPr id="0" name=""/>
        <dsp:cNvSpPr/>
      </dsp:nvSpPr>
      <dsp:spPr>
        <a:xfrm>
          <a:off x="6896878" y="1759338"/>
          <a:ext cx="628452" cy="727306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Derecho</a:t>
          </a:r>
          <a:endParaRPr lang="es-MX" sz="700" kern="1200" dirty="0">
            <a:solidFill>
              <a:schemeClr val="tx1">
                <a:lumMod val="65000"/>
                <a:lumOff val="35000"/>
              </a:schemeClr>
            </a:solidFill>
            <a:latin typeface="Arial Nova Cond" panose="020B0506020202020204" pitchFamily="34" charset="0"/>
          </a:endParaRPr>
        </a:p>
      </dsp:txBody>
      <dsp:txXfrm>
        <a:off x="6916205" y="1778665"/>
        <a:ext cx="589798" cy="6886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0B40CD-51B7-4489-8BD8-E804A14657B6}">
      <dsp:nvSpPr>
        <dsp:cNvPr id="0" name=""/>
        <dsp:cNvSpPr/>
      </dsp:nvSpPr>
      <dsp:spPr>
        <a:xfrm>
          <a:off x="429" y="161500"/>
          <a:ext cx="1313814" cy="154566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245C4F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BCBD97-A989-453F-9FD3-E6FD7037C308}">
      <dsp:nvSpPr>
        <dsp:cNvPr id="0" name=""/>
        <dsp:cNvSpPr/>
      </dsp:nvSpPr>
      <dsp:spPr>
        <a:xfrm>
          <a:off x="66120" y="223327"/>
          <a:ext cx="1182433" cy="1004681"/>
        </a:xfrm>
        <a:prstGeom prst="rect">
          <a:avLst/>
        </a:prstGeom>
        <a:solidFill>
          <a:srgbClr val="245C4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3487BD-9FE5-4140-B14D-B72AF6959F01}">
      <dsp:nvSpPr>
        <dsp:cNvPr id="0" name=""/>
        <dsp:cNvSpPr/>
      </dsp:nvSpPr>
      <dsp:spPr>
        <a:xfrm>
          <a:off x="66120" y="1228009"/>
          <a:ext cx="1182433" cy="4173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Recursos Fiscales</a:t>
          </a:r>
        </a:p>
      </dsp:txBody>
      <dsp:txXfrm>
        <a:off x="66120" y="1228009"/>
        <a:ext cx="1182433" cy="417329"/>
      </dsp:txXfrm>
    </dsp:sp>
    <dsp:sp modelId="{2C2219EF-B256-4A46-B717-72B961FE5E4E}">
      <dsp:nvSpPr>
        <dsp:cNvPr id="0" name=""/>
        <dsp:cNvSpPr/>
      </dsp:nvSpPr>
      <dsp:spPr>
        <a:xfrm>
          <a:off x="1704968" y="161500"/>
          <a:ext cx="1313814" cy="154566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245C4F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6A3102-09F0-4ACC-BF76-02072E33B3D4}">
      <dsp:nvSpPr>
        <dsp:cNvPr id="0" name=""/>
        <dsp:cNvSpPr/>
      </dsp:nvSpPr>
      <dsp:spPr>
        <a:xfrm>
          <a:off x="1770658" y="223327"/>
          <a:ext cx="1182433" cy="1004681"/>
        </a:xfrm>
        <a:prstGeom prst="rect">
          <a:avLst/>
        </a:prstGeom>
        <a:solidFill>
          <a:srgbClr val="245C4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E4A7B4-EEF4-4BDA-826C-A1D1B9E737F3}">
      <dsp:nvSpPr>
        <dsp:cNvPr id="0" name=""/>
        <dsp:cNvSpPr/>
      </dsp:nvSpPr>
      <dsp:spPr>
        <a:xfrm>
          <a:off x="1770658" y="1228009"/>
          <a:ext cx="1182433" cy="4173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Recursos Propios</a:t>
          </a:r>
        </a:p>
      </dsp:txBody>
      <dsp:txXfrm>
        <a:off x="1770658" y="1228009"/>
        <a:ext cx="1182433" cy="417329"/>
      </dsp:txXfrm>
    </dsp:sp>
    <dsp:sp modelId="{92C5BECC-C2B0-43AD-A7C9-A5F6EB09FD7B}">
      <dsp:nvSpPr>
        <dsp:cNvPr id="0" name=""/>
        <dsp:cNvSpPr/>
      </dsp:nvSpPr>
      <dsp:spPr>
        <a:xfrm>
          <a:off x="3409507" y="161500"/>
          <a:ext cx="1313814" cy="154566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245C4F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D9663A-13A6-4F4C-B3D9-1BECF0B562BF}">
      <dsp:nvSpPr>
        <dsp:cNvPr id="0" name=""/>
        <dsp:cNvSpPr/>
      </dsp:nvSpPr>
      <dsp:spPr>
        <a:xfrm>
          <a:off x="3475197" y="223327"/>
          <a:ext cx="1182433" cy="1004681"/>
        </a:xfrm>
        <a:prstGeom prst="rect">
          <a:avLst/>
        </a:prstGeom>
        <a:solidFill>
          <a:srgbClr val="245C4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7CD98A-60D4-4B4F-BF2E-098623BDEECA}">
      <dsp:nvSpPr>
        <dsp:cNvPr id="0" name=""/>
        <dsp:cNvSpPr/>
      </dsp:nvSpPr>
      <dsp:spPr>
        <a:xfrm>
          <a:off x="3475197" y="1228009"/>
          <a:ext cx="1182433" cy="4173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Fideicomisos</a:t>
          </a:r>
        </a:p>
      </dsp:txBody>
      <dsp:txXfrm>
        <a:off x="3475197" y="1228009"/>
        <a:ext cx="1182433" cy="4173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AD7DD6-580B-4ED5-8C8C-21A92323824F}">
      <dsp:nvSpPr>
        <dsp:cNvPr id="0" name=""/>
        <dsp:cNvSpPr/>
      </dsp:nvSpPr>
      <dsp:spPr>
        <a:xfrm>
          <a:off x="0" y="624"/>
          <a:ext cx="2216682" cy="390306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b="0" kern="1200" dirty="0">
              <a:solidFill>
                <a:srgbClr val="404040"/>
              </a:solidFill>
              <a:latin typeface="Arial Nova Cond" panose="020B0506020202020204" pitchFamily="34" charset="0"/>
            </a:rPr>
            <a:t>Asamblea General</a:t>
          </a:r>
          <a:endParaRPr lang="es-MX" sz="1200" b="0" kern="1200" dirty="0">
            <a:solidFill>
              <a:srgbClr val="404040"/>
            </a:solidFill>
          </a:endParaRPr>
        </a:p>
      </dsp:txBody>
      <dsp:txXfrm>
        <a:off x="19053" y="19677"/>
        <a:ext cx="2178576" cy="352200"/>
      </dsp:txXfrm>
    </dsp:sp>
    <dsp:sp modelId="{16295E3C-CC74-4364-9432-85C8C15BDF7A}">
      <dsp:nvSpPr>
        <dsp:cNvPr id="0" name=""/>
        <dsp:cNvSpPr/>
      </dsp:nvSpPr>
      <dsp:spPr>
        <a:xfrm>
          <a:off x="0" y="402532"/>
          <a:ext cx="2216682" cy="390306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b="0" kern="1200" dirty="0">
              <a:solidFill>
                <a:srgbClr val="404040"/>
              </a:solidFill>
              <a:latin typeface="Arial Nova Cond" panose="020B0506020202020204" pitchFamily="34" charset="0"/>
            </a:rPr>
            <a:t>Consejo Directivo</a:t>
          </a:r>
          <a:endParaRPr lang="es-MX" sz="1200" b="0" kern="1200" dirty="0">
            <a:solidFill>
              <a:srgbClr val="404040"/>
            </a:solidFill>
          </a:endParaRPr>
        </a:p>
      </dsp:txBody>
      <dsp:txXfrm>
        <a:off x="19053" y="421585"/>
        <a:ext cx="2178576" cy="352200"/>
      </dsp:txXfrm>
    </dsp:sp>
    <dsp:sp modelId="{7488C6D0-4210-43BE-BD9B-66BE13F0B260}">
      <dsp:nvSpPr>
        <dsp:cNvPr id="0" name=""/>
        <dsp:cNvSpPr/>
      </dsp:nvSpPr>
      <dsp:spPr>
        <a:xfrm>
          <a:off x="0" y="804440"/>
          <a:ext cx="2216682" cy="390306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b="0" kern="1200" dirty="0">
              <a:solidFill>
                <a:srgbClr val="404040"/>
              </a:solidFill>
              <a:latin typeface="Arial Nova Cond" panose="020B0506020202020204" pitchFamily="34" charset="0"/>
            </a:rPr>
            <a:t>Dirección General de la Asociación</a:t>
          </a:r>
          <a:endParaRPr lang="es-MX" sz="1200" b="0" kern="1200" dirty="0">
            <a:solidFill>
              <a:srgbClr val="404040"/>
            </a:solidFill>
          </a:endParaRPr>
        </a:p>
      </dsp:txBody>
      <dsp:txXfrm>
        <a:off x="19053" y="823493"/>
        <a:ext cx="2178576" cy="352200"/>
      </dsp:txXfrm>
    </dsp:sp>
    <dsp:sp modelId="{A198BECE-DF58-4322-AC48-380BBEF7CAC3}">
      <dsp:nvSpPr>
        <dsp:cNvPr id="0" name=""/>
        <dsp:cNvSpPr/>
      </dsp:nvSpPr>
      <dsp:spPr>
        <a:xfrm>
          <a:off x="0" y="1206348"/>
          <a:ext cx="2216682" cy="390306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b="0" kern="1200" dirty="0">
              <a:solidFill>
                <a:srgbClr val="404040"/>
              </a:solidFill>
              <a:latin typeface="Arial Nova Cond" panose="020B0506020202020204" pitchFamily="34" charset="0"/>
            </a:rPr>
            <a:t>Secretaría Académica</a:t>
          </a:r>
          <a:endParaRPr lang="es-MX" sz="1200" b="0" kern="1200" dirty="0">
            <a:solidFill>
              <a:srgbClr val="404040"/>
            </a:solidFill>
          </a:endParaRPr>
        </a:p>
      </dsp:txBody>
      <dsp:txXfrm>
        <a:off x="19053" y="1225401"/>
        <a:ext cx="2178576" cy="352200"/>
      </dsp:txXfrm>
    </dsp:sp>
    <dsp:sp modelId="{B1A694F6-2C03-4C7A-A8D7-53D945BB00A6}">
      <dsp:nvSpPr>
        <dsp:cNvPr id="0" name=""/>
        <dsp:cNvSpPr/>
      </dsp:nvSpPr>
      <dsp:spPr>
        <a:xfrm>
          <a:off x="0" y="1608256"/>
          <a:ext cx="2216682" cy="390306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b="0" kern="1200" dirty="0">
              <a:solidFill>
                <a:srgbClr val="404040"/>
              </a:solidFill>
              <a:latin typeface="Arial Nova Cond" panose="020B0506020202020204" pitchFamily="34" charset="0"/>
            </a:rPr>
            <a:t>Secretaría de Vinculación</a:t>
          </a:r>
          <a:endParaRPr lang="es-MX" sz="1200" b="0" kern="1200" dirty="0">
            <a:solidFill>
              <a:srgbClr val="404040"/>
            </a:solidFill>
          </a:endParaRPr>
        </a:p>
      </dsp:txBody>
      <dsp:txXfrm>
        <a:off x="19053" y="1627309"/>
        <a:ext cx="2178576" cy="352200"/>
      </dsp:txXfrm>
    </dsp:sp>
    <dsp:sp modelId="{04DCF815-A1AF-4F59-8047-C33AAE616C43}">
      <dsp:nvSpPr>
        <dsp:cNvPr id="0" name=""/>
        <dsp:cNvSpPr/>
      </dsp:nvSpPr>
      <dsp:spPr>
        <a:xfrm>
          <a:off x="0" y="2010164"/>
          <a:ext cx="2216682" cy="390306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b="0" kern="1200" dirty="0">
              <a:solidFill>
                <a:srgbClr val="404040"/>
              </a:solidFill>
              <a:latin typeface="Arial Nova Cond" panose="020B0506020202020204" pitchFamily="34" charset="0"/>
            </a:rPr>
            <a:t>Consejo Académico Administrativo</a:t>
          </a:r>
          <a:endParaRPr lang="es-MX" sz="1200" b="0" kern="1200" dirty="0">
            <a:solidFill>
              <a:srgbClr val="404040"/>
            </a:solidFill>
          </a:endParaRPr>
        </a:p>
      </dsp:txBody>
      <dsp:txXfrm>
        <a:off x="19053" y="2029217"/>
        <a:ext cx="2178576" cy="352200"/>
      </dsp:txXfrm>
    </dsp:sp>
    <dsp:sp modelId="{00499A7F-04D1-4AE5-A017-651B3A45AD57}">
      <dsp:nvSpPr>
        <dsp:cNvPr id="0" name=""/>
        <dsp:cNvSpPr/>
      </dsp:nvSpPr>
      <dsp:spPr>
        <a:xfrm>
          <a:off x="0" y="2412072"/>
          <a:ext cx="2216682" cy="390306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b="0" kern="1200" dirty="0">
              <a:solidFill>
                <a:srgbClr val="404040"/>
              </a:solidFill>
              <a:latin typeface="Arial Nova Cond" panose="020B0506020202020204" pitchFamily="34" charset="0"/>
            </a:rPr>
            <a:t>Consejo Académico</a:t>
          </a:r>
          <a:endParaRPr lang="es-MX" sz="1200" b="0" kern="1200" dirty="0">
            <a:solidFill>
              <a:srgbClr val="404040"/>
            </a:solidFill>
          </a:endParaRPr>
        </a:p>
      </dsp:txBody>
      <dsp:txXfrm>
        <a:off x="19053" y="2431125"/>
        <a:ext cx="2178576" cy="352200"/>
      </dsp:txXfrm>
    </dsp:sp>
    <dsp:sp modelId="{1AA2A675-9676-4833-80BD-E3AAB9A9E08F}">
      <dsp:nvSpPr>
        <dsp:cNvPr id="0" name=""/>
        <dsp:cNvSpPr/>
      </dsp:nvSpPr>
      <dsp:spPr>
        <a:xfrm>
          <a:off x="0" y="2813980"/>
          <a:ext cx="2216682" cy="390306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b="0" kern="1200" dirty="0">
              <a:solidFill>
                <a:srgbClr val="404040"/>
              </a:solidFill>
              <a:latin typeface="Arial Nova Cond" panose="020B0506020202020204" pitchFamily="34" charset="0"/>
            </a:rPr>
            <a:t>Comisión Académica Dictaminadora</a:t>
          </a:r>
          <a:endParaRPr lang="es-MX" sz="1200" b="0" kern="1200" dirty="0">
            <a:solidFill>
              <a:srgbClr val="404040"/>
            </a:solidFill>
          </a:endParaRPr>
        </a:p>
      </dsp:txBody>
      <dsp:txXfrm>
        <a:off x="19053" y="2833033"/>
        <a:ext cx="2178576" cy="352200"/>
      </dsp:txXfrm>
    </dsp:sp>
    <dsp:sp modelId="{43434F17-6EF9-480C-985C-B89FB1C6CCCC}">
      <dsp:nvSpPr>
        <dsp:cNvPr id="0" name=""/>
        <dsp:cNvSpPr/>
      </dsp:nvSpPr>
      <dsp:spPr>
        <a:xfrm>
          <a:off x="0" y="3215888"/>
          <a:ext cx="2216682" cy="390306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b="0" kern="1200" dirty="0">
              <a:solidFill>
                <a:srgbClr val="404040"/>
              </a:solidFill>
              <a:latin typeface="Arial Nova Cond" panose="020B0506020202020204" pitchFamily="34" charset="0"/>
            </a:rPr>
            <a:t>Comité Externo de Evaluación</a:t>
          </a:r>
          <a:endParaRPr lang="es-MX" sz="1200" b="0" kern="1200" dirty="0">
            <a:solidFill>
              <a:srgbClr val="404040"/>
            </a:solidFill>
          </a:endParaRPr>
        </a:p>
      </dsp:txBody>
      <dsp:txXfrm>
        <a:off x="19053" y="3234941"/>
        <a:ext cx="2178576" cy="352200"/>
      </dsp:txXfrm>
    </dsp:sp>
    <dsp:sp modelId="{3E56D58A-CBD5-4167-8C59-490C83D44D5A}">
      <dsp:nvSpPr>
        <dsp:cNvPr id="0" name=""/>
        <dsp:cNvSpPr/>
      </dsp:nvSpPr>
      <dsp:spPr>
        <a:xfrm>
          <a:off x="0" y="3617796"/>
          <a:ext cx="2216682" cy="390306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b="0" kern="1200" dirty="0">
              <a:solidFill>
                <a:srgbClr val="404040"/>
              </a:solidFill>
              <a:latin typeface="Arial Nova Cond" panose="020B0506020202020204" pitchFamily="34" charset="0"/>
            </a:rPr>
            <a:t>Órgano de Vigilancia</a:t>
          </a:r>
          <a:endParaRPr lang="es-MX" sz="1200" b="0" kern="1200" dirty="0">
            <a:solidFill>
              <a:srgbClr val="404040"/>
            </a:solidFill>
          </a:endParaRPr>
        </a:p>
      </dsp:txBody>
      <dsp:txXfrm>
        <a:off x="19053" y="3636849"/>
        <a:ext cx="2178576" cy="352200"/>
      </dsp:txXfrm>
    </dsp:sp>
    <dsp:sp modelId="{26F85E07-9767-4D00-BB56-917EF58C5B0A}">
      <dsp:nvSpPr>
        <dsp:cNvPr id="0" name=""/>
        <dsp:cNvSpPr/>
      </dsp:nvSpPr>
      <dsp:spPr>
        <a:xfrm>
          <a:off x="0" y="4019704"/>
          <a:ext cx="2216682" cy="390306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b="0" kern="1200" dirty="0">
              <a:solidFill>
                <a:srgbClr val="404040"/>
              </a:solidFill>
              <a:latin typeface="Arial Nova Cond" panose="020B0506020202020204" pitchFamily="34" charset="0"/>
            </a:rPr>
            <a:t>Órgano Interno de Control</a:t>
          </a:r>
          <a:endParaRPr lang="es-MX" sz="1200" b="0" kern="1200" dirty="0">
            <a:solidFill>
              <a:srgbClr val="404040"/>
            </a:solidFill>
          </a:endParaRPr>
        </a:p>
      </dsp:txBody>
      <dsp:txXfrm>
        <a:off x="19053" y="4038757"/>
        <a:ext cx="2178576" cy="3522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B4C4F4-B143-482E-9F2C-D67D070FAA83}">
      <dsp:nvSpPr>
        <dsp:cNvPr id="0" name=""/>
        <dsp:cNvSpPr/>
      </dsp:nvSpPr>
      <dsp:spPr>
        <a:xfrm>
          <a:off x="0" y="645"/>
          <a:ext cx="3320192" cy="420054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Dirección General</a:t>
          </a:r>
        </a:p>
      </dsp:txBody>
      <dsp:txXfrm>
        <a:off x="20505" y="21150"/>
        <a:ext cx="3279182" cy="379044"/>
      </dsp:txXfrm>
    </dsp:sp>
    <dsp:sp modelId="{2C4E6293-B426-420F-84EC-ABFE1BCB95A3}">
      <dsp:nvSpPr>
        <dsp:cNvPr id="0" name=""/>
        <dsp:cNvSpPr/>
      </dsp:nvSpPr>
      <dsp:spPr>
        <a:xfrm>
          <a:off x="0" y="433440"/>
          <a:ext cx="3320192" cy="420054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>
              <a:solidFill>
                <a:srgbClr val="404040"/>
              </a:solidFill>
              <a:latin typeface="Arial Nova Cond" panose="020B0506020202020204" pitchFamily="34" charset="0"/>
            </a:rPr>
            <a:t>Secretaría Académica</a:t>
          </a:r>
          <a:endParaRPr lang="es-MX" sz="1200" kern="1200" dirty="0">
            <a:solidFill>
              <a:srgbClr val="404040"/>
            </a:solidFill>
            <a:latin typeface="Arial Nova Cond" panose="020B0506020202020204" pitchFamily="34" charset="0"/>
          </a:endParaRPr>
        </a:p>
      </dsp:txBody>
      <dsp:txXfrm>
        <a:off x="20505" y="453945"/>
        <a:ext cx="3279182" cy="379044"/>
      </dsp:txXfrm>
    </dsp:sp>
    <dsp:sp modelId="{E3BAF78B-0E23-43D7-9FDF-B7976D66712E}">
      <dsp:nvSpPr>
        <dsp:cNvPr id="0" name=""/>
        <dsp:cNvSpPr/>
      </dsp:nvSpPr>
      <dsp:spPr>
        <a:xfrm>
          <a:off x="0" y="866236"/>
          <a:ext cx="3320192" cy="420054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>
              <a:solidFill>
                <a:srgbClr val="404040"/>
              </a:solidFill>
              <a:latin typeface="Arial Nova Cond" panose="020B0506020202020204" pitchFamily="34" charset="0"/>
            </a:rPr>
            <a:t>Coordinación de Administración y Finanzas</a:t>
          </a:r>
          <a:endParaRPr lang="es-MX" sz="1200" kern="1200" dirty="0">
            <a:solidFill>
              <a:srgbClr val="404040"/>
            </a:solidFill>
            <a:latin typeface="Arial Nova Cond" panose="020B0506020202020204" pitchFamily="34" charset="0"/>
          </a:endParaRPr>
        </a:p>
      </dsp:txBody>
      <dsp:txXfrm>
        <a:off x="20505" y="886741"/>
        <a:ext cx="3279182" cy="379044"/>
      </dsp:txXfrm>
    </dsp:sp>
    <dsp:sp modelId="{A8ED9EDA-6B02-4665-9F16-438FB1A54192}">
      <dsp:nvSpPr>
        <dsp:cNvPr id="0" name=""/>
        <dsp:cNvSpPr/>
      </dsp:nvSpPr>
      <dsp:spPr>
        <a:xfrm>
          <a:off x="0" y="1299031"/>
          <a:ext cx="3320192" cy="420054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Titular del Órgano Interno de Control</a:t>
          </a:r>
        </a:p>
      </dsp:txBody>
      <dsp:txXfrm>
        <a:off x="20505" y="1319536"/>
        <a:ext cx="3279182" cy="379044"/>
      </dsp:txXfrm>
    </dsp:sp>
    <dsp:sp modelId="{05233501-6C88-4B36-B831-A1316FCD8864}">
      <dsp:nvSpPr>
        <dsp:cNvPr id="0" name=""/>
        <dsp:cNvSpPr/>
      </dsp:nvSpPr>
      <dsp:spPr>
        <a:xfrm>
          <a:off x="0" y="1731827"/>
          <a:ext cx="3320192" cy="420054"/>
        </a:xfrm>
        <a:prstGeom prst="roundRect">
          <a:avLst/>
        </a:prstGeom>
        <a:solidFill>
          <a:srgbClr val="245C4F">
            <a:alpha val="902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Titular del Área de Auditoria Interna, Auditoria para Desarrollo y Mejora de la Gestión Pública</a:t>
          </a:r>
        </a:p>
      </dsp:txBody>
      <dsp:txXfrm>
        <a:off x="20505" y="1752332"/>
        <a:ext cx="3279182" cy="379044"/>
      </dsp:txXfrm>
    </dsp:sp>
    <dsp:sp modelId="{E39104FA-97E8-4E31-A739-3F63550D0260}">
      <dsp:nvSpPr>
        <dsp:cNvPr id="0" name=""/>
        <dsp:cNvSpPr/>
      </dsp:nvSpPr>
      <dsp:spPr>
        <a:xfrm>
          <a:off x="0" y="2164622"/>
          <a:ext cx="3320192" cy="420054"/>
        </a:xfrm>
        <a:prstGeom prst="roundRect">
          <a:avLst/>
        </a:prstGeom>
        <a:solidFill>
          <a:srgbClr val="245C4F">
            <a:alpha val="902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Titular del Área de Responsabilidades y Quejas</a:t>
          </a:r>
        </a:p>
      </dsp:txBody>
      <dsp:txXfrm>
        <a:off x="20505" y="2185127"/>
        <a:ext cx="3279182" cy="37904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B4C4F4-B143-482E-9F2C-D67D070FAA83}">
      <dsp:nvSpPr>
        <dsp:cNvPr id="0" name=""/>
        <dsp:cNvSpPr/>
      </dsp:nvSpPr>
      <dsp:spPr>
        <a:xfrm>
          <a:off x="0" y="1455"/>
          <a:ext cx="4237120" cy="230943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Dirección General</a:t>
          </a:r>
        </a:p>
      </dsp:txBody>
      <dsp:txXfrm>
        <a:off x="11274" y="12729"/>
        <a:ext cx="4214572" cy="208395"/>
      </dsp:txXfrm>
    </dsp:sp>
    <dsp:sp modelId="{D2058AE2-20EA-452D-972E-C9E88ED4CCE1}">
      <dsp:nvSpPr>
        <dsp:cNvPr id="0" name=""/>
        <dsp:cNvSpPr/>
      </dsp:nvSpPr>
      <dsp:spPr>
        <a:xfrm>
          <a:off x="0" y="244001"/>
          <a:ext cx="4237120" cy="230943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Secretario(a) de Vinculación</a:t>
          </a:r>
        </a:p>
      </dsp:txBody>
      <dsp:txXfrm>
        <a:off x="11274" y="255275"/>
        <a:ext cx="4214572" cy="208395"/>
      </dsp:txXfrm>
    </dsp:sp>
    <dsp:sp modelId="{13FA1085-936A-4C3B-8075-AD8C71DB019C}">
      <dsp:nvSpPr>
        <dsp:cNvPr id="0" name=""/>
        <dsp:cNvSpPr/>
      </dsp:nvSpPr>
      <dsp:spPr>
        <a:xfrm>
          <a:off x="0" y="486546"/>
          <a:ext cx="4237120" cy="230943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Directores de Divisiones</a:t>
          </a:r>
        </a:p>
      </dsp:txBody>
      <dsp:txXfrm>
        <a:off x="11274" y="497820"/>
        <a:ext cx="4214572" cy="208395"/>
      </dsp:txXfrm>
    </dsp:sp>
    <dsp:sp modelId="{B0511F74-D677-4C87-A0F3-8504874F2674}">
      <dsp:nvSpPr>
        <dsp:cNvPr id="0" name=""/>
        <dsp:cNvSpPr/>
      </dsp:nvSpPr>
      <dsp:spPr>
        <a:xfrm>
          <a:off x="0" y="729091"/>
          <a:ext cx="4237120" cy="230943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Coordinadores de Programa Interdisciplinario</a:t>
          </a:r>
        </a:p>
      </dsp:txBody>
      <dsp:txXfrm>
        <a:off x="11274" y="740365"/>
        <a:ext cx="4214572" cy="208395"/>
      </dsp:txXfrm>
    </dsp:sp>
    <dsp:sp modelId="{A33251C3-6C86-4FD6-9BEE-4A1E94E41DBD}">
      <dsp:nvSpPr>
        <dsp:cNvPr id="0" name=""/>
        <dsp:cNvSpPr/>
      </dsp:nvSpPr>
      <dsp:spPr>
        <a:xfrm>
          <a:off x="0" y="971636"/>
          <a:ext cx="4237120" cy="230943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del Laboratorio Nacional de Políticas Públicas</a:t>
          </a:r>
        </a:p>
      </dsp:txBody>
      <dsp:txXfrm>
        <a:off x="11274" y="982910"/>
        <a:ext cx="4214572" cy="208395"/>
      </dsp:txXfrm>
    </dsp:sp>
    <dsp:sp modelId="{ED252489-041E-4FCC-91B1-FE86AA59403E}">
      <dsp:nvSpPr>
        <dsp:cNvPr id="0" name=""/>
        <dsp:cNvSpPr/>
      </dsp:nvSpPr>
      <dsp:spPr>
        <a:xfrm>
          <a:off x="0" y="1214181"/>
          <a:ext cx="4237120" cy="230943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Profesores Investigadores Titulares</a:t>
          </a:r>
        </a:p>
      </dsp:txBody>
      <dsp:txXfrm>
        <a:off x="11274" y="1225455"/>
        <a:ext cx="4214572" cy="208395"/>
      </dsp:txXfrm>
    </dsp:sp>
    <dsp:sp modelId="{A829BE6D-3110-4780-B06A-2D29AB5FDCA8}">
      <dsp:nvSpPr>
        <dsp:cNvPr id="0" name=""/>
        <dsp:cNvSpPr/>
      </dsp:nvSpPr>
      <dsp:spPr>
        <a:xfrm>
          <a:off x="0" y="1456726"/>
          <a:ext cx="4237120" cy="230943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Profesores Asociados</a:t>
          </a:r>
        </a:p>
      </dsp:txBody>
      <dsp:txXfrm>
        <a:off x="11274" y="1468000"/>
        <a:ext cx="4214572" cy="208395"/>
      </dsp:txXfrm>
    </dsp:sp>
    <dsp:sp modelId="{EEE3E237-B6EA-40E6-B337-56F804BFD202}">
      <dsp:nvSpPr>
        <dsp:cNvPr id="0" name=""/>
        <dsp:cNvSpPr/>
      </dsp:nvSpPr>
      <dsp:spPr>
        <a:xfrm>
          <a:off x="0" y="1699272"/>
          <a:ext cx="4237120" cy="230943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Asistentes de Investigación</a:t>
          </a:r>
        </a:p>
      </dsp:txBody>
      <dsp:txXfrm>
        <a:off x="11274" y="1710546"/>
        <a:ext cx="4214572" cy="208395"/>
      </dsp:txXfrm>
    </dsp:sp>
    <dsp:sp modelId="{68D8860F-BD95-470F-8C11-6A77435D1421}">
      <dsp:nvSpPr>
        <dsp:cNvPr id="0" name=""/>
        <dsp:cNvSpPr/>
      </dsp:nvSpPr>
      <dsp:spPr>
        <a:xfrm>
          <a:off x="0" y="1941817"/>
          <a:ext cx="4237120" cy="230943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Técnicos Académicos</a:t>
          </a:r>
        </a:p>
      </dsp:txBody>
      <dsp:txXfrm>
        <a:off x="11274" y="1953091"/>
        <a:ext cx="4214572" cy="208395"/>
      </dsp:txXfrm>
    </dsp:sp>
    <dsp:sp modelId="{8C96AD62-CC3D-4A43-A67E-2AE158004BB0}">
      <dsp:nvSpPr>
        <dsp:cNvPr id="0" name=""/>
        <dsp:cNvSpPr/>
      </dsp:nvSpPr>
      <dsp:spPr>
        <a:xfrm>
          <a:off x="0" y="2184362"/>
          <a:ext cx="4237120" cy="230943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Unidad de Transparencia</a:t>
          </a:r>
        </a:p>
      </dsp:txBody>
      <dsp:txXfrm>
        <a:off x="11274" y="2195636"/>
        <a:ext cx="4214572" cy="208395"/>
      </dsp:txXfrm>
    </dsp:sp>
    <dsp:sp modelId="{BBD19DDD-FA06-4A94-8DCC-23C470B532A5}">
      <dsp:nvSpPr>
        <dsp:cNvPr id="0" name=""/>
        <dsp:cNvSpPr/>
      </dsp:nvSpPr>
      <dsp:spPr>
        <a:xfrm>
          <a:off x="0" y="2426907"/>
          <a:ext cx="4237120" cy="230943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Área coordinadora de archivo</a:t>
          </a:r>
        </a:p>
      </dsp:txBody>
      <dsp:txXfrm>
        <a:off x="11274" y="2438181"/>
        <a:ext cx="4214572" cy="20839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D747F4-23DA-419B-BCF9-9DD7C42515DD}">
      <dsp:nvSpPr>
        <dsp:cNvPr id="0" name=""/>
        <dsp:cNvSpPr/>
      </dsp:nvSpPr>
      <dsp:spPr>
        <a:xfrm>
          <a:off x="0" y="709"/>
          <a:ext cx="4237120" cy="195392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Coordinador General de Docencia</a:t>
          </a:r>
        </a:p>
      </dsp:txBody>
      <dsp:txXfrm>
        <a:off x="9538" y="10247"/>
        <a:ext cx="4218044" cy="176316"/>
      </dsp:txXfrm>
    </dsp:sp>
    <dsp:sp modelId="{AD0A9CD2-24EC-40DE-BBAE-C475F68021F9}">
      <dsp:nvSpPr>
        <dsp:cNvPr id="0" name=""/>
        <dsp:cNvSpPr/>
      </dsp:nvSpPr>
      <dsp:spPr>
        <a:xfrm>
          <a:off x="0" y="205917"/>
          <a:ext cx="4237120" cy="195392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Coordinadores de programas docentes</a:t>
          </a:r>
        </a:p>
      </dsp:txBody>
      <dsp:txXfrm>
        <a:off x="9538" y="215455"/>
        <a:ext cx="4218044" cy="176316"/>
      </dsp:txXfrm>
    </dsp:sp>
    <dsp:sp modelId="{05FCE5D2-9033-4B48-98BC-F93349F1394D}">
      <dsp:nvSpPr>
        <dsp:cNvPr id="0" name=""/>
        <dsp:cNvSpPr/>
      </dsp:nvSpPr>
      <dsp:spPr>
        <a:xfrm>
          <a:off x="0" y="411125"/>
          <a:ext cx="4237120" cy="195392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 Becas</a:t>
          </a:r>
        </a:p>
      </dsp:txBody>
      <dsp:txXfrm>
        <a:off x="9538" y="420663"/>
        <a:ext cx="4218044" cy="176316"/>
      </dsp:txXfrm>
    </dsp:sp>
    <dsp:sp modelId="{E2AC204A-7B27-4417-A3DE-999A7A6DB6CF}">
      <dsp:nvSpPr>
        <dsp:cNvPr id="0" name=""/>
        <dsp:cNvSpPr/>
      </dsp:nvSpPr>
      <dsp:spPr>
        <a:xfrm>
          <a:off x="0" y="616333"/>
          <a:ext cx="4237120" cy="195392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 Promoción</a:t>
          </a:r>
        </a:p>
      </dsp:txBody>
      <dsp:txXfrm>
        <a:off x="9538" y="625871"/>
        <a:ext cx="4218044" cy="176316"/>
      </dsp:txXfrm>
    </dsp:sp>
    <dsp:sp modelId="{58F31A8C-DF8D-4241-A9C3-09D59CF1181A}">
      <dsp:nvSpPr>
        <dsp:cNvPr id="0" name=""/>
        <dsp:cNvSpPr/>
      </dsp:nvSpPr>
      <dsp:spPr>
        <a:xfrm>
          <a:off x="0" y="821541"/>
          <a:ext cx="4237120" cy="195392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 Idiomas e Internacionalización Educativa</a:t>
          </a:r>
        </a:p>
      </dsp:txBody>
      <dsp:txXfrm>
        <a:off x="9538" y="831079"/>
        <a:ext cx="4218044" cy="176316"/>
      </dsp:txXfrm>
    </dsp:sp>
    <dsp:sp modelId="{8C26E6C7-98FC-4829-9D68-D32D1921AAC6}">
      <dsp:nvSpPr>
        <dsp:cNvPr id="0" name=""/>
        <dsp:cNvSpPr/>
      </dsp:nvSpPr>
      <dsp:spPr>
        <a:xfrm>
          <a:off x="0" y="1026749"/>
          <a:ext cx="4237120" cy="195392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 Matemáticas</a:t>
          </a:r>
        </a:p>
      </dsp:txBody>
      <dsp:txXfrm>
        <a:off x="9538" y="1036287"/>
        <a:ext cx="4218044" cy="176316"/>
      </dsp:txXfrm>
    </dsp:sp>
    <dsp:sp modelId="{98DDA425-24B8-47B7-852A-DA3B5EA260BE}">
      <dsp:nvSpPr>
        <dsp:cNvPr id="0" name=""/>
        <dsp:cNvSpPr/>
      </dsp:nvSpPr>
      <dsp:spPr>
        <a:xfrm>
          <a:off x="0" y="1231957"/>
          <a:ext cx="4237120" cy="195392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 Escritura Argumentativa</a:t>
          </a:r>
        </a:p>
      </dsp:txBody>
      <dsp:txXfrm>
        <a:off x="9538" y="1241495"/>
        <a:ext cx="4218044" cy="176316"/>
      </dsp:txXfrm>
    </dsp:sp>
    <dsp:sp modelId="{A6D6A759-21BB-4301-A4AA-3C1EC1AB498A}">
      <dsp:nvSpPr>
        <dsp:cNvPr id="0" name=""/>
        <dsp:cNvSpPr/>
      </dsp:nvSpPr>
      <dsp:spPr>
        <a:xfrm>
          <a:off x="0" y="1437165"/>
          <a:ext cx="4237120" cy="195392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 Egresados</a:t>
          </a:r>
        </a:p>
      </dsp:txBody>
      <dsp:txXfrm>
        <a:off x="9538" y="1446703"/>
        <a:ext cx="4218044" cy="176316"/>
      </dsp:txXfrm>
    </dsp:sp>
    <dsp:sp modelId="{F814302E-739C-4EFD-8C24-A456721485C1}">
      <dsp:nvSpPr>
        <dsp:cNvPr id="0" name=""/>
        <dsp:cNvSpPr/>
      </dsp:nvSpPr>
      <dsp:spPr>
        <a:xfrm>
          <a:off x="0" y="1642373"/>
          <a:ext cx="4237120" cy="195392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Coordinador Editorial</a:t>
          </a:r>
        </a:p>
      </dsp:txBody>
      <dsp:txXfrm>
        <a:off x="9538" y="1651911"/>
        <a:ext cx="4218044" cy="176316"/>
      </dsp:txXfrm>
    </dsp:sp>
    <dsp:sp modelId="{0104F62B-7D10-4A85-9C2A-431AE4F33A22}">
      <dsp:nvSpPr>
        <dsp:cNvPr id="0" name=""/>
        <dsp:cNvSpPr/>
      </dsp:nvSpPr>
      <dsp:spPr>
        <a:xfrm>
          <a:off x="0" y="1847581"/>
          <a:ext cx="4237120" cy="195392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Directores de Revistas</a:t>
          </a:r>
        </a:p>
      </dsp:txBody>
      <dsp:txXfrm>
        <a:off x="9538" y="1857119"/>
        <a:ext cx="4218044" cy="176316"/>
      </dsp:txXfrm>
    </dsp:sp>
    <dsp:sp modelId="{D7251E29-594D-4A33-AC5F-9A4C01B55799}">
      <dsp:nvSpPr>
        <dsp:cNvPr id="0" name=""/>
        <dsp:cNvSpPr/>
      </dsp:nvSpPr>
      <dsp:spPr>
        <a:xfrm>
          <a:off x="0" y="2052788"/>
          <a:ext cx="4237120" cy="195392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 Tecnologías de la Información y Comunicación</a:t>
          </a:r>
        </a:p>
      </dsp:txBody>
      <dsp:txXfrm>
        <a:off x="9538" y="2062326"/>
        <a:ext cx="4218044" cy="176316"/>
      </dsp:txXfrm>
    </dsp:sp>
    <dsp:sp modelId="{3FFA7AB8-92BB-468A-B83D-E20DBC9BD7AC}">
      <dsp:nvSpPr>
        <dsp:cNvPr id="0" name=""/>
        <dsp:cNvSpPr/>
      </dsp:nvSpPr>
      <dsp:spPr>
        <a:xfrm>
          <a:off x="0" y="2257996"/>
          <a:ext cx="4237120" cy="195392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Coordinador de la Oficina de Vinculación y Desarrollo</a:t>
          </a:r>
        </a:p>
      </dsp:txBody>
      <dsp:txXfrm>
        <a:off x="9538" y="2267534"/>
        <a:ext cx="4218044" cy="176316"/>
      </dsp:txXfrm>
    </dsp:sp>
    <dsp:sp modelId="{D00FE4E9-99CC-4E6E-8A23-A2252300E940}">
      <dsp:nvSpPr>
        <dsp:cNvPr id="0" name=""/>
        <dsp:cNvSpPr/>
      </dsp:nvSpPr>
      <dsp:spPr>
        <a:xfrm>
          <a:off x="0" y="2463204"/>
          <a:ext cx="4237120" cy="195392"/>
        </a:xfrm>
        <a:prstGeom prst="roundRect">
          <a:avLst/>
        </a:prstGeom>
        <a:solidFill>
          <a:srgbClr val="245C4F">
            <a:alpha val="10196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>
              <a:solidFill>
                <a:srgbClr val="404040"/>
              </a:solidFill>
              <a:latin typeface="Arial Nova Cond" panose="020B0506020202020204" pitchFamily="34" charset="0"/>
            </a:rPr>
            <a:t>Coordinación </a:t>
          </a:r>
          <a:r>
            <a:rPr lang="es-MX" sz="1200" kern="1200" dirty="0">
              <a:solidFill>
                <a:srgbClr val="404040"/>
              </a:solidFill>
              <a:latin typeface="Arial Nova Cond" panose="020B0506020202020204" pitchFamily="34" charset="0"/>
            </a:rPr>
            <a:t>de Evaluación Académica</a:t>
          </a:r>
        </a:p>
      </dsp:txBody>
      <dsp:txXfrm>
        <a:off x="9538" y="2472742"/>
        <a:ext cx="4218044" cy="17631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5B2B58-BCF0-4D68-A0B4-0AD6E1A6C6FA}">
      <dsp:nvSpPr>
        <dsp:cNvPr id="0" name=""/>
        <dsp:cNvSpPr/>
      </dsp:nvSpPr>
      <dsp:spPr>
        <a:xfrm>
          <a:off x="867119" y="121770"/>
          <a:ext cx="9428213" cy="1145774"/>
        </a:xfrm>
        <a:prstGeom prst="rightArrow">
          <a:avLst>
            <a:gd name="adj1" fmla="val 50000"/>
            <a:gd name="adj2" fmla="val 50000"/>
          </a:avLst>
        </a:prstGeom>
        <a:solidFill>
          <a:srgbClr val="691B31">
            <a:alpha val="50196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254000" bIns="181892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atin typeface="Arial Nova Cond" panose="020B0506020202020204" pitchFamily="34" charset="0"/>
            </a:rPr>
            <a:t>Reestructura derivada de la entrada en vigor de la Ley Federal de Austeridad Republicana en 2019</a:t>
          </a:r>
        </a:p>
      </dsp:txBody>
      <dsp:txXfrm>
        <a:off x="867119" y="408214"/>
        <a:ext cx="9141770" cy="572887"/>
      </dsp:txXfrm>
    </dsp:sp>
    <dsp:sp modelId="{DEC9269F-3DD4-4C8B-AD6E-578462350324}">
      <dsp:nvSpPr>
        <dsp:cNvPr id="0" name=""/>
        <dsp:cNvSpPr/>
      </dsp:nvSpPr>
      <dsp:spPr>
        <a:xfrm>
          <a:off x="857211" y="1003705"/>
          <a:ext cx="2540325" cy="2292048"/>
        </a:xfrm>
        <a:prstGeom prst="rect">
          <a:avLst/>
        </a:prstGeom>
        <a:solidFill>
          <a:srgbClr val="DEC9A2">
            <a:alpha val="34902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50" kern="1200" dirty="0">
              <a:solidFill>
                <a:srgbClr val="404040"/>
              </a:solidFill>
              <a:latin typeface="Arial Nova Cond" panose="020B0506020202020204" pitchFamily="34" charset="0"/>
            </a:rPr>
            <a:t>Se eliminaron 3 plazas de la EOB: Secretaría General (SG), Dirección Técnica y Dirección de Sistemas.</a:t>
          </a:r>
        </a:p>
        <a:p>
          <a:pPr marL="0" lvl="0" indent="0" algn="just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50" kern="1200" dirty="0">
              <a:solidFill>
                <a:srgbClr val="404040"/>
              </a:solidFill>
              <a:latin typeface="Arial Nova Cond" panose="020B0506020202020204" pitchFamily="34" charset="0"/>
            </a:rPr>
            <a:t>Se requiere reasignar formalmente en el Manual de Organización diversas funciones que antes tenía la SG en la Coordinación de Administración y Finanzas. En la lógica del funcionamiento académico, se requiere que la Secretaría Académica se adscriba a la estructura de personal científico, tecnológico y académico</a:t>
          </a:r>
        </a:p>
      </dsp:txBody>
      <dsp:txXfrm>
        <a:off x="857211" y="1003705"/>
        <a:ext cx="2540325" cy="2292048"/>
      </dsp:txXfrm>
    </dsp:sp>
    <dsp:sp modelId="{1371C96D-4D00-42F0-B695-7313554B93DA}">
      <dsp:nvSpPr>
        <dsp:cNvPr id="0" name=""/>
        <dsp:cNvSpPr/>
      </dsp:nvSpPr>
      <dsp:spPr>
        <a:xfrm>
          <a:off x="3447672" y="477502"/>
          <a:ext cx="6841663" cy="1145774"/>
        </a:xfrm>
        <a:prstGeom prst="rightArrow">
          <a:avLst>
            <a:gd name="adj1" fmla="val 50000"/>
            <a:gd name="adj2" fmla="val 50000"/>
          </a:avLst>
        </a:prstGeom>
        <a:solidFill>
          <a:srgbClr val="245C4F">
            <a:alpha val="50196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254000" bIns="181892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atin typeface="Arial Nova Cond" panose="020B0506020202020204" pitchFamily="34" charset="0"/>
            </a:rPr>
            <a:t>Auditoría de Desempeño 2019 por parte de la ASF “Control Interno y Gobernanza del CIDE” </a:t>
          </a:r>
        </a:p>
      </dsp:txBody>
      <dsp:txXfrm>
        <a:off x="3447672" y="763946"/>
        <a:ext cx="6555220" cy="572887"/>
      </dsp:txXfrm>
    </dsp:sp>
    <dsp:sp modelId="{21B3FE89-A62A-40B2-825A-B90E8E5630A3}">
      <dsp:nvSpPr>
        <dsp:cNvPr id="0" name=""/>
        <dsp:cNvSpPr/>
      </dsp:nvSpPr>
      <dsp:spPr>
        <a:xfrm>
          <a:off x="3446605" y="1365599"/>
          <a:ext cx="3143681" cy="2454740"/>
        </a:xfrm>
        <a:prstGeom prst="rect">
          <a:avLst/>
        </a:prstGeom>
        <a:solidFill>
          <a:srgbClr val="DEC9A2">
            <a:alpha val="34902"/>
          </a:srgb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just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5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Resultado 9: </a:t>
          </a:r>
          <a:r>
            <a:rPr lang="es-MX" sz="105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Sistema de profesionalización  de investigadores. Catálogos de puestos, mecanismos de acceso, promociones, obligaciones al desempeño y productividad del trabajo científico y programas de desarrollo profesional y </a:t>
          </a:r>
          <a:r>
            <a:rPr lang="es-MX" sz="1050" b="1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Resultado 10: </a:t>
          </a:r>
          <a:r>
            <a:rPr lang="es-MX" sz="105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Sistema de profesionalización de investigadores, tabuladores de sueldos, actualización permanente de su personal científico y administrativo e incentivos al desempeño y productividad del trabajo científico</a:t>
          </a:r>
        </a:p>
        <a:p>
          <a:pPr marL="0" lvl="0" indent="0" algn="just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5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Los hallazgos hacen necesario desarrollar perfiles y descripciones de puesto para el personal científico, tecnológico y académico y alinear las funciones del personal con plaza académica que realizan funciones de soporte operativo y administrativo dentro de la estructura organizacional en la que se encuentran (funciones sustantivas y/o administrativas)</a:t>
          </a:r>
        </a:p>
      </dsp:txBody>
      <dsp:txXfrm>
        <a:off x="3446605" y="1365599"/>
        <a:ext cx="3143681" cy="2454740"/>
      </dsp:txXfrm>
    </dsp:sp>
    <dsp:sp modelId="{6FFF17BD-D49E-44A4-98BF-A29D8BBEE2C8}">
      <dsp:nvSpPr>
        <dsp:cNvPr id="0" name=""/>
        <dsp:cNvSpPr/>
      </dsp:nvSpPr>
      <dsp:spPr>
        <a:xfrm>
          <a:off x="6645402" y="868868"/>
          <a:ext cx="3624452" cy="1145774"/>
        </a:xfrm>
        <a:prstGeom prst="rightArrow">
          <a:avLst>
            <a:gd name="adj1" fmla="val 50000"/>
            <a:gd name="adj2" fmla="val 50000"/>
          </a:avLst>
        </a:prstGeom>
        <a:solidFill>
          <a:srgbClr val="404040">
            <a:alpha val="50196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254000" bIns="181892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atin typeface="Arial Nova Cond" panose="020B0506020202020204" pitchFamily="34" charset="0"/>
            </a:rPr>
            <a:t>Decreto de extinción de Fideicomisos de Ciencia y Tecnología</a:t>
          </a:r>
        </a:p>
      </dsp:txBody>
      <dsp:txXfrm>
        <a:off x="6645402" y="1155312"/>
        <a:ext cx="3338009" cy="572887"/>
      </dsp:txXfrm>
    </dsp:sp>
    <dsp:sp modelId="{6585FC97-FE40-462D-B644-3260BB009E2F}">
      <dsp:nvSpPr>
        <dsp:cNvPr id="0" name=""/>
        <dsp:cNvSpPr/>
      </dsp:nvSpPr>
      <dsp:spPr>
        <a:xfrm>
          <a:off x="6649350" y="1764283"/>
          <a:ext cx="3028123" cy="1525504"/>
        </a:xfrm>
        <a:prstGeom prst="rect">
          <a:avLst/>
        </a:prstGeom>
        <a:solidFill>
          <a:srgbClr val="DEC9A2">
            <a:alpha val="34902"/>
          </a:srgb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just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5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A partir del 6 de noviembre de 2020 no se podrán realizar compromisos adicionales de recursos y </a:t>
          </a:r>
          <a:r>
            <a:rPr lang="es-MX" sz="105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  <a:ea typeface="+mn-ea"/>
              <a:cs typeface="+mn-cs"/>
            </a:rPr>
            <a:t>durante 2021 se deberán suscribir los convenios de extinción en términos de las disposiciones aplicables</a:t>
          </a:r>
        </a:p>
        <a:p>
          <a:pPr marL="0" lvl="0" indent="0" algn="just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50" kern="1200" dirty="0">
              <a:solidFill>
                <a:schemeClr val="tx1">
                  <a:lumMod val="65000"/>
                  <a:lumOff val="35000"/>
                </a:schemeClr>
              </a:solidFill>
              <a:latin typeface="Arial Nova Cond" panose="020B0506020202020204" pitchFamily="34" charset="0"/>
            </a:rPr>
            <a:t>A partir del decreto de extinción se hace necesario desarrollar nuevas reglas de operación para la gestión de los recursos en administración de proyectos y los recursos propios del CIDE derivados de esos proyectos, impactando los procesos y atribuciones de diversas áreas que hoy existen</a:t>
          </a:r>
        </a:p>
      </dsp:txBody>
      <dsp:txXfrm>
        <a:off x="6649350" y="1764283"/>
        <a:ext cx="3028123" cy="152550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49F1B0-E23D-4B4D-BB10-F27748BF75B3}">
      <dsp:nvSpPr>
        <dsp:cNvPr id="0" name=""/>
        <dsp:cNvSpPr/>
      </dsp:nvSpPr>
      <dsp:spPr>
        <a:xfrm>
          <a:off x="158436" y="520987"/>
          <a:ext cx="3718704" cy="1162095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126" tIns="45720" rIns="45720" bIns="45720" numCol="1" spcCol="1270" anchor="ctr" anchorCtr="0">
          <a:noAutofit/>
        </a:bodyPr>
        <a:lstStyle/>
        <a:p>
          <a:pPr marL="0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MX" sz="1200" kern="1200" dirty="0">
              <a:solidFill>
                <a:schemeClr val="tx1">
                  <a:tint val="75000"/>
                </a:schemeClr>
              </a:solidFill>
              <a:latin typeface="Arial Nova Cond" panose="020B0506020202020204" pitchFamily="34" charset="0"/>
            </a:rPr>
            <a:t>Llevar a cabo la revisión de la EOB y la estructura de personal científico y tecnológico para adecuarla a las necesidades actuales y futuras de operación </a:t>
          </a:r>
          <a:endParaRPr lang="es-MX" sz="1200" kern="1200" dirty="0"/>
        </a:p>
      </dsp:txBody>
      <dsp:txXfrm>
        <a:off x="158436" y="520987"/>
        <a:ext cx="3718704" cy="1162095"/>
      </dsp:txXfrm>
    </dsp:sp>
    <dsp:sp modelId="{F9D4844F-6326-42D2-B8F0-80A599989EA1}">
      <dsp:nvSpPr>
        <dsp:cNvPr id="0" name=""/>
        <dsp:cNvSpPr/>
      </dsp:nvSpPr>
      <dsp:spPr>
        <a:xfrm>
          <a:off x="3490" y="353129"/>
          <a:ext cx="813466" cy="12202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DB2064-9AB4-4070-98DF-57DF9156E062}">
      <dsp:nvSpPr>
        <dsp:cNvPr id="0" name=""/>
        <dsp:cNvSpPr/>
      </dsp:nvSpPr>
      <dsp:spPr>
        <a:xfrm>
          <a:off x="4203116" y="520987"/>
          <a:ext cx="3718704" cy="1162095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126" tIns="45720" rIns="45720" bIns="45720" numCol="1" spcCol="1270" anchor="ctr" anchorCtr="0">
          <a:noAutofit/>
        </a:bodyPr>
        <a:lstStyle/>
        <a:p>
          <a:pPr marL="0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chemeClr val="tx1">
                  <a:tint val="75000"/>
                </a:schemeClr>
              </a:solidFill>
              <a:latin typeface="Arial Nova Cond" panose="020B0506020202020204" pitchFamily="34" charset="0"/>
            </a:rPr>
            <a:t>Alinear las funciones del personal con plaza académica que realiza actividades de soporte sustantivo, operativo o administrativo en las áreas en las que se encuentran adscritas, con un enfoque de procesos</a:t>
          </a:r>
        </a:p>
      </dsp:txBody>
      <dsp:txXfrm>
        <a:off x="4203116" y="520987"/>
        <a:ext cx="3718704" cy="1162095"/>
      </dsp:txXfrm>
    </dsp:sp>
    <dsp:sp modelId="{D7F72F66-B4E5-45EF-9303-D40FF8CE93ED}">
      <dsp:nvSpPr>
        <dsp:cNvPr id="0" name=""/>
        <dsp:cNvSpPr/>
      </dsp:nvSpPr>
      <dsp:spPr>
        <a:xfrm>
          <a:off x="4048170" y="353129"/>
          <a:ext cx="813466" cy="12202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619369-47C0-4F99-8FC3-306D3E6ABE0A}">
      <dsp:nvSpPr>
        <dsp:cNvPr id="0" name=""/>
        <dsp:cNvSpPr/>
      </dsp:nvSpPr>
      <dsp:spPr>
        <a:xfrm>
          <a:off x="158436" y="1983936"/>
          <a:ext cx="3718704" cy="1162095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126" tIns="45720" rIns="45720" bIns="45720" numCol="1" spcCol="1270" anchor="ctr" anchorCtr="0">
          <a:noAutofit/>
        </a:bodyPr>
        <a:lstStyle/>
        <a:p>
          <a:pPr marL="0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chemeClr val="tx1">
                  <a:tint val="75000"/>
                </a:schemeClr>
              </a:solidFill>
              <a:latin typeface="Arial Nova Cond" panose="020B0506020202020204" pitchFamily="34" charset="0"/>
            </a:rPr>
            <a:t>Actualizar el Manual de Organización y Estatuto del CIDE, principalmente por la reasignación de funciones de la desaparecida Secretaría General, la reubicación de la Secretaría Académica en la estructura de personal tecnológico y científico y la creación de la Coordinación General de Proyectos, derivado de la desaparición del Fideicomiso de Ciencia y Tecnología</a:t>
          </a:r>
        </a:p>
      </dsp:txBody>
      <dsp:txXfrm>
        <a:off x="158436" y="1983936"/>
        <a:ext cx="3718704" cy="1162095"/>
      </dsp:txXfrm>
    </dsp:sp>
    <dsp:sp modelId="{629EE308-665C-460F-8837-E9A8F9FECA14}">
      <dsp:nvSpPr>
        <dsp:cNvPr id="0" name=""/>
        <dsp:cNvSpPr/>
      </dsp:nvSpPr>
      <dsp:spPr>
        <a:xfrm>
          <a:off x="3490" y="1816078"/>
          <a:ext cx="813466" cy="12202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293847-F6FB-4EF6-9D3E-77B0AEBF5F43}">
      <dsp:nvSpPr>
        <dsp:cNvPr id="0" name=""/>
        <dsp:cNvSpPr/>
      </dsp:nvSpPr>
      <dsp:spPr>
        <a:xfrm>
          <a:off x="4203116" y="1983936"/>
          <a:ext cx="3718704" cy="1162095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126" tIns="45720" rIns="45720" bIns="45720" numCol="1" spcCol="1270" anchor="ctr" anchorCtr="0">
          <a:noAutofit/>
        </a:bodyPr>
        <a:lstStyle/>
        <a:p>
          <a:pPr marL="0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solidFill>
                <a:schemeClr val="tx1">
                  <a:tint val="75000"/>
                </a:schemeClr>
              </a:solidFill>
              <a:latin typeface="Arial Nova Cond" panose="020B0506020202020204" pitchFamily="34" charset="0"/>
            </a:rPr>
            <a:t>Realizar la valuación de puestos y renivelación de algunas áreas por la absorción de nuevas funciones derivado de las condiciones anteriores y para que permitan una dependencia funcional sin distorsiones en la estructura de mando</a:t>
          </a:r>
        </a:p>
      </dsp:txBody>
      <dsp:txXfrm>
        <a:off x="4203116" y="1983936"/>
        <a:ext cx="3718704" cy="1162095"/>
      </dsp:txXfrm>
    </dsp:sp>
    <dsp:sp modelId="{D3394A46-DD47-4999-90F7-562AD1CE2E8E}">
      <dsp:nvSpPr>
        <dsp:cNvPr id="0" name=""/>
        <dsp:cNvSpPr/>
      </dsp:nvSpPr>
      <dsp:spPr>
        <a:xfrm>
          <a:off x="4048170" y="1816078"/>
          <a:ext cx="813466" cy="12202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E016B-CAC3-6B4C-90C0-D7AA6A747DA3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F3107-FFE8-3645-B89F-777090C37B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98904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err="1"/>
              <a:t>actua</a:t>
            </a: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435993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12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909013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13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708035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14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265180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15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465468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16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21396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12648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89960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62712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4437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40459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8288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09566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11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14914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7609FFF5-262F-BE4B-9727-825EDD3DA8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631315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37BDC73D-88AC-3D46-B0FC-8933DC5B58A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270884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C516FB4C-D80E-574A-85E4-0DF8B29E79BF}"/>
              </a:ext>
            </a:extLst>
          </p:cNvPr>
          <p:cNvCxnSpPr/>
          <p:nvPr userDrawn="1"/>
        </p:nvCxnSpPr>
        <p:spPr>
          <a:xfrm>
            <a:off x="2006600" y="3048000"/>
            <a:ext cx="8178800" cy="0"/>
          </a:xfrm>
          <a:prstGeom prst="line">
            <a:avLst/>
          </a:prstGeom>
          <a:ln w="38100">
            <a:solidFill>
              <a:srgbClr val="DEC9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6416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ítulo y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6080" y="568859"/>
            <a:ext cx="4155440" cy="1325563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600" b="0" i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29200" y="1825625"/>
            <a:ext cx="6324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65365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ítulo y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2120" y="542983"/>
            <a:ext cx="4114800" cy="1029144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600" b="0" i="0">
                <a:solidFill>
                  <a:srgbClr val="245C4F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988560" y="1825625"/>
            <a:ext cx="636524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38441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ítulo y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4317" y="578802"/>
            <a:ext cx="4036423" cy="1260475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900"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85360" y="1209040"/>
            <a:ext cx="6568440" cy="49679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38024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2BA57C4-7E93-7040-8A57-4BA7102B54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9652" y="2164079"/>
            <a:ext cx="4008846" cy="401288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8E4C7A-699F-8B48-881A-B5DA4F7729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96542" y="2164079"/>
            <a:ext cx="6357257" cy="401288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43D9A1-AF1A-5C49-9963-CA564481E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62B8DF0E-90BF-EC4E-8934-156187A1162F}" type="datetimeFigureOut">
              <a:rPr lang="es-MX" smtClean="0"/>
              <a:pPr/>
              <a:t>12/08/2021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89B1503-FEA8-AE42-A3F9-8B406AE3D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091CCD4-9468-2640-A697-0BC433441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 txBox="1">
            <a:spLocks/>
          </p:cNvSpPr>
          <p:nvPr userDrawn="1"/>
        </p:nvSpPr>
        <p:spPr>
          <a:xfrm>
            <a:off x="838200" y="166977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defRPr>
            </a:lvl1pPr>
          </a:lstStyle>
          <a:p>
            <a:endParaRPr lang="es-MX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370114" y="366713"/>
            <a:ext cx="4008846" cy="13033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36569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bg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F6B79C-27DF-DA46-9B64-4E0256DA9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6116183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i="0">
                <a:solidFill>
                  <a:srgbClr val="404040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CLICK PARA MODIFICAR EL ESTILO DE TÍTULO DEL PATRÓN</a:t>
            </a:r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BC9834F-FDDC-E444-AA42-F599DEF8A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36762"/>
            <a:ext cx="5682932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0" i="0">
                <a:solidFill>
                  <a:srgbClr val="404040"/>
                </a:solidFill>
                <a:latin typeface="Montserrat Medium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endParaRPr lang="es-MX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804EBD2-6E8F-DD4D-A7F0-B009AC0DF7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072445"/>
            <a:ext cx="5682932" cy="26257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solidFill>
                  <a:srgbClr val="404040"/>
                </a:solidFill>
                <a:latin typeface="Montserrat Medium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476336B-7889-A545-8051-B71747F39B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807960" y="2051684"/>
            <a:ext cx="3967480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0" i="0">
                <a:latin typeface="Montserrat Medium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endParaRPr lang="es-MX" dirty="0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75D9E89-2F81-8E4E-8F00-6E2A93AE2F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807960" y="3072445"/>
            <a:ext cx="3967480" cy="26257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Montserrat Medium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5A9B9FE-8B4D-2C49-9079-B4D8CA36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BB4BDA2-120C-E14E-8684-F8383129C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18733FD-8434-2949-8A2A-43A2A44F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10021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683DC7C-0DFD-A146-96AA-922A0BD91A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3957" y="6356350"/>
            <a:ext cx="2743200" cy="365125"/>
          </a:xfrm>
        </p:spPr>
        <p:txBody>
          <a:bodyPr/>
          <a:lstStyle/>
          <a:p>
            <a:fld id="{62B8DF0E-90BF-EC4E-8934-156187A1162F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F2200DE-3D26-A84D-8F5E-384E93FCF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9D56C6E-3E4E-2E4E-A2D6-8B0B5AAE2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088396" y="2837754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592137" y="3876851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9091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E5D9DB7-F1B2-3941-8B03-1576108DD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F695825-735B-B840-9E9D-D85D60F47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7711505-64F3-3849-8F5B-1CE6842C2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102310E-A4CF-E948-B792-8AFA51838E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88396" y="2854446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29679F33-61C9-2945-B5BA-0DBAD352B1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92136" y="3898145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51938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02F6A71-34EE-B34B-AFA7-18487432D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A14938F-592E-C442-8304-19C2B2DCC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7B6C953-D0A6-0944-AF6E-40BEA205D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E24DA103-E0A4-614B-B8A5-B5EC39AB2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32639" y="2856183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0372707F-ED60-CD4B-B079-83E5321898B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92137" y="3876851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5446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31901168-FEF9-924E-8853-9232535932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631315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12" name="Marcador de contenido 2">
            <a:extLst>
              <a:ext uri="{FF2B5EF4-FFF2-40B4-BE49-F238E27FC236}">
                <a16:creationId xmlns:a16="http://schemas.microsoft.com/office/drawing/2014/main" id="{32B3750D-6380-9D46-8C74-61632B62325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270884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F7D969CF-33B8-2E42-BA1B-8D19A4FC2066}"/>
              </a:ext>
            </a:extLst>
          </p:cNvPr>
          <p:cNvCxnSpPr/>
          <p:nvPr userDrawn="1"/>
        </p:nvCxnSpPr>
        <p:spPr>
          <a:xfrm>
            <a:off x="2006600" y="3048000"/>
            <a:ext cx="8178800" cy="0"/>
          </a:xfrm>
          <a:prstGeom prst="line">
            <a:avLst/>
          </a:prstGeom>
          <a:ln w="38100">
            <a:solidFill>
              <a:srgbClr val="DEC9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30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D23CAB6B-7A5A-6B4E-A033-229957EF03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634330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13" name="Marcador de contenido 2">
            <a:extLst>
              <a:ext uri="{FF2B5EF4-FFF2-40B4-BE49-F238E27FC236}">
                <a16:creationId xmlns:a16="http://schemas.microsoft.com/office/drawing/2014/main" id="{C92E3075-A055-6542-91AB-F62814FD3EF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270884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07026C3A-072A-4E4D-9ACD-01A67AD88FA7}"/>
              </a:ext>
            </a:extLst>
          </p:cNvPr>
          <p:cNvCxnSpPr/>
          <p:nvPr userDrawn="1"/>
        </p:nvCxnSpPr>
        <p:spPr>
          <a:xfrm>
            <a:off x="2006600" y="3048000"/>
            <a:ext cx="8178800" cy="0"/>
          </a:xfrm>
          <a:prstGeom prst="line">
            <a:avLst/>
          </a:prstGeom>
          <a:ln w="38100">
            <a:solidFill>
              <a:srgbClr val="BC9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7643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550227"/>
            <a:ext cx="1142492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2072639"/>
            <a:ext cx="5532119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34669C8D-E6AE-DD4A-AC37-D27A5118864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33160" y="2072639"/>
            <a:ext cx="5572760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674647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ítulo y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480" y="598714"/>
            <a:ext cx="10942320" cy="1213257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11480" y="1991359"/>
            <a:ext cx="10942320" cy="41856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18201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ítulo y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640" y="540702"/>
            <a:ext cx="1140460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rgbClr val="245C4F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21640" y="2052319"/>
            <a:ext cx="5486400" cy="41246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84DDB3BA-74B1-8B40-84C0-F183D1F24F12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48400" y="2052319"/>
            <a:ext cx="5486400" cy="41246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522429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52AFEB7-75D0-BE47-81B9-4E56BC16D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BF20D03-13BE-A948-A10F-E6525E78D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66C5EE-81CC-6D43-8FD4-29ED28862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20920309-05E5-DF4A-9915-FBFC0ED1E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4707"/>
            <a:ext cx="10521950" cy="1806094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rgbClr val="BC945A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0B691BD6-0D46-9E42-AE79-4D36150659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956561"/>
            <a:ext cx="10515600" cy="22080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42489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cabezado de secció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A5DCD591-614A-7548-8788-7FD7534F10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4707"/>
            <a:ext cx="10521950" cy="1806094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rgbClr val="BC945A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3A54153E-355E-3C40-B508-5337B24D63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956561"/>
            <a:ext cx="10515600" cy="22080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9" name="Marcador de fecha 3">
            <a:extLst>
              <a:ext uri="{FF2B5EF4-FFF2-40B4-BE49-F238E27FC236}">
                <a16:creationId xmlns:a16="http://schemas.microsoft.com/office/drawing/2014/main" id="{33049571-67D9-7C4A-95BE-A7944144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2B8DF0E-90BF-EC4E-8934-156187A1162F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10" name="Marcador de pie de página 4">
            <a:extLst>
              <a:ext uri="{FF2B5EF4-FFF2-40B4-BE49-F238E27FC236}">
                <a16:creationId xmlns:a16="http://schemas.microsoft.com/office/drawing/2014/main" id="{4666AA57-9D0D-3640-9528-8B3DEDC6C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11" name="Marcador de número de diapositiva 5">
            <a:extLst>
              <a:ext uri="{FF2B5EF4-FFF2-40B4-BE49-F238E27FC236}">
                <a16:creationId xmlns:a16="http://schemas.microsoft.com/office/drawing/2014/main" id="{BFB13A88-D95D-D640-A28D-F449DDA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33086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cabezado de secció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A5DCD591-614A-7548-8788-7FD7534F10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96560" y="996579"/>
            <a:ext cx="5720080" cy="285273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4400" b="1" i="0">
                <a:solidFill>
                  <a:srgbClr val="BC945A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9" name="Marcador de fecha 3">
            <a:extLst>
              <a:ext uri="{FF2B5EF4-FFF2-40B4-BE49-F238E27FC236}">
                <a16:creationId xmlns:a16="http://schemas.microsoft.com/office/drawing/2014/main" id="{33049571-67D9-7C4A-95BE-A7944144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2B8DF0E-90BF-EC4E-8934-156187A1162F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10" name="Marcador de pie de página 4">
            <a:extLst>
              <a:ext uri="{FF2B5EF4-FFF2-40B4-BE49-F238E27FC236}">
                <a16:creationId xmlns:a16="http://schemas.microsoft.com/office/drawing/2014/main" id="{4666AA57-9D0D-3640-9528-8B3DEDC6C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11" name="Marcador de número de diapositiva 5">
            <a:extLst>
              <a:ext uri="{FF2B5EF4-FFF2-40B4-BE49-F238E27FC236}">
                <a16:creationId xmlns:a16="http://schemas.microsoft.com/office/drawing/2014/main" id="{BFB13A88-D95D-D640-A28D-F449DDA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8974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A6CB96C-1C06-3B44-8615-D726F4477E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8DF0E-90BF-EC4E-8934-156187A1162F}" type="datetimeFigureOut">
              <a:rPr lang="es-MX" smtClean="0"/>
              <a:t>12/08/2021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3D1A4B-ADA7-7043-82FA-F7032EB177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802CF53-648D-B74F-A473-B4CC8BB23A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847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49" r:id="rId2"/>
    <p:sldLayoutId id="2147483660" r:id="rId3"/>
    <p:sldLayoutId id="2147483650" r:id="rId4"/>
    <p:sldLayoutId id="2147483661" r:id="rId5"/>
    <p:sldLayoutId id="2147483662" r:id="rId6"/>
    <p:sldLayoutId id="2147483651" r:id="rId7"/>
    <p:sldLayoutId id="2147483663" r:id="rId8"/>
    <p:sldLayoutId id="2147483664" r:id="rId9"/>
    <p:sldLayoutId id="2147483666" r:id="rId10"/>
    <p:sldLayoutId id="2147483667" r:id="rId11"/>
    <p:sldLayoutId id="2147483668" r:id="rId12"/>
    <p:sldLayoutId id="2147483652" r:id="rId13"/>
    <p:sldLayoutId id="2147483653" r:id="rId14"/>
    <p:sldLayoutId id="2147483654" r:id="rId15"/>
    <p:sldLayoutId id="2147483656" r:id="rId16"/>
    <p:sldLayoutId id="214748365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image" Target="../media/image20.png"/><Relationship Id="rId7" Type="http://schemas.openxmlformats.org/officeDocument/2006/relationships/diagramQuickStyle" Target="../diagrams/quickStyle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image" Target="../media/image21.png"/><Relationship Id="rId9" Type="http://schemas.microsoft.com/office/2007/relationships/diagramDrawing" Target="../diagrams/drawin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13" Type="http://schemas.openxmlformats.org/officeDocument/2006/relationships/diagramColors" Target="../diagrams/colors10.xml"/><Relationship Id="rId3" Type="http://schemas.openxmlformats.org/officeDocument/2006/relationships/image" Target="../media/image20.png"/><Relationship Id="rId7" Type="http://schemas.openxmlformats.org/officeDocument/2006/relationships/diagramQuickStyle" Target="../diagrams/quickStyle9.xml"/><Relationship Id="rId12" Type="http://schemas.openxmlformats.org/officeDocument/2006/relationships/diagramQuickStyle" Target="../diagrams/quickStyle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diagramLayout" Target="../diagrams/layout9.xml"/><Relationship Id="rId11" Type="http://schemas.openxmlformats.org/officeDocument/2006/relationships/diagramLayout" Target="../diagrams/layout10.xml"/><Relationship Id="rId5" Type="http://schemas.openxmlformats.org/officeDocument/2006/relationships/diagramData" Target="../diagrams/data9.xml"/><Relationship Id="rId10" Type="http://schemas.openxmlformats.org/officeDocument/2006/relationships/diagramData" Target="../diagrams/data10.xml"/><Relationship Id="rId4" Type="http://schemas.openxmlformats.org/officeDocument/2006/relationships/image" Target="../media/image21.png"/><Relationship Id="rId9" Type="http://schemas.microsoft.com/office/2007/relationships/diagramDrawing" Target="../diagrams/drawing9.xml"/><Relationship Id="rId14" Type="http://schemas.microsoft.com/office/2007/relationships/diagramDrawing" Target="../diagrams/drawin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0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1.pn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0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21.pn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diagramColors" Target="../diagrams/colors4.xml"/><Relationship Id="rId18" Type="http://schemas.openxmlformats.org/officeDocument/2006/relationships/diagramColors" Target="../diagrams/colors5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diagramQuickStyle" Target="../diagrams/quickStyle4.xml"/><Relationship Id="rId17" Type="http://schemas.openxmlformats.org/officeDocument/2006/relationships/diagramQuickStyle" Target="../diagrams/quickStyle5.xml"/><Relationship Id="rId2" Type="http://schemas.openxmlformats.org/officeDocument/2006/relationships/notesSlide" Target="../notesSlides/notesSlide6.xml"/><Relationship Id="rId16" Type="http://schemas.openxmlformats.org/officeDocument/2006/relationships/diagramLayout" Target="../diagrams/layout5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3.xml"/><Relationship Id="rId11" Type="http://schemas.openxmlformats.org/officeDocument/2006/relationships/diagramLayout" Target="../diagrams/layout4.xml"/><Relationship Id="rId5" Type="http://schemas.openxmlformats.org/officeDocument/2006/relationships/diagramQuickStyle" Target="../diagrams/quickStyle3.xml"/><Relationship Id="rId15" Type="http://schemas.openxmlformats.org/officeDocument/2006/relationships/diagramData" Target="../diagrams/data5.xml"/><Relationship Id="rId10" Type="http://schemas.openxmlformats.org/officeDocument/2006/relationships/diagramData" Target="../diagrams/data4.xml"/><Relationship Id="rId19" Type="http://schemas.microsoft.com/office/2007/relationships/diagramDrawing" Target="../diagrams/drawing5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21.png"/><Relationship Id="rId14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image" Target="../media/image21.png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openxmlformats.org/officeDocument/2006/relationships/image" Target="../media/image20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E3D816-0452-AE43-995F-82FF19009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403" y="1631315"/>
            <a:ext cx="11465560" cy="1325563"/>
          </a:xfrm>
        </p:spPr>
        <p:txBody>
          <a:bodyPr/>
          <a:lstStyle/>
          <a:p>
            <a:r>
              <a:rPr lang="es-MX" dirty="0">
                <a:latin typeface="Arial Nova Cond" panose="020B0506020202020204" pitchFamily="34" charset="0"/>
              </a:rPr>
              <a:t>Centro de Investigación y Docencia Económicas, A.C., (CIDE)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AFBE54E-50F5-5D42-993F-3FC0B29C48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200" dirty="0">
                <a:latin typeface="Arial Nova Cond" panose="020B0506020202020204" pitchFamily="34" charset="0"/>
              </a:rPr>
              <a:t>Estructura Organizacional 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FE0F850-2B40-C744-98D5-C22A2ADC8B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2439" y="3839844"/>
            <a:ext cx="2546524" cy="2857286"/>
          </a:xfrm>
          <a:prstGeom prst="rect">
            <a:avLst/>
          </a:prstGeom>
        </p:spPr>
      </p:pic>
      <p:pic>
        <p:nvPicPr>
          <p:cNvPr id="6" name="Imagen 5" descr="Firma Conacyt-CIDE bc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876" y="4872345"/>
            <a:ext cx="2081784" cy="71932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22E54F8C-77E2-4044-A786-74F08778B707}"/>
              </a:ext>
            </a:extLst>
          </p:cNvPr>
          <p:cNvSpPr txBox="1"/>
          <p:nvPr/>
        </p:nvSpPr>
        <p:spPr>
          <a:xfrm>
            <a:off x="5205628" y="3731708"/>
            <a:ext cx="1780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solidFill>
                  <a:schemeClr val="bg1">
                    <a:lumMod val="95000"/>
                  </a:schemeClr>
                </a:solidFill>
                <a:latin typeface="Arial Nova Cond" panose="020B0506020202020204" pitchFamily="34" charset="0"/>
              </a:rPr>
              <a:t>Febrero 17, 2021</a:t>
            </a:r>
          </a:p>
        </p:txBody>
      </p:sp>
    </p:spTree>
    <p:extLst>
      <p:ext uri="{BB962C8B-B14F-4D97-AF65-F5344CB8AC3E}">
        <p14:creationId xmlns:p14="http://schemas.microsoft.com/office/powerpoint/2010/main" val="6842280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">
            <a:extLst>
              <a:ext uri="{FF2B5EF4-FFF2-40B4-BE49-F238E27FC236}">
                <a16:creationId xmlns:a16="http://schemas.microsoft.com/office/drawing/2014/main" id="{47D54E1F-12EB-41B3-88C4-CFFF6FED4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111" y="463711"/>
            <a:ext cx="8631438" cy="613689"/>
          </a:xfrm>
        </p:spPr>
        <p:txBody>
          <a:bodyPr>
            <a:normAutofit/>
          </a:bodyPr>
          <a:lstStyle/>
          <a:p>
            <a:pPr algn="l"/>
            <a:r>
              <a:rPr lang="es-MX" sz="3600" dirty="0">
                <a:latin typeface="Arial Nova Cond" panose="020B0506020202020204" pitchFamily="34" charset="0"/>
              </a:rPr>
              <a:t>Situación actual </a:t>
            </a:r>
          </a:p>
        </p:txBody>
      </p:sp>
      <p:grpSp>
        <p:nvGrpSpPr>
          <p:cNvPr id="14" name="Agrupar 14">
            <a:extLst>
              <a:ext uri="{FF2B5EF4-FFF2-40B4-BE49-F238E27FC236}">
                <a16:creationId xmlns:a16="http://schemas.microsoft.com/office/drawing/2014/main" id="{86E8BEB0-8844-4009-98C6-A13A79885228}"/>
              </a:ext>
            </a:extLst>
          </p:cNvPr>
          <p:cNvGrpSpPr/>
          <p:nvPr/>
        </p:nvGrpSpPr>
        <p:grpSpPr>
          <a:xfrm>
            <a:off x="9131767" y="371650"/>
            <a:ext cx="2675039" cy="858344"/>
            <a:chOff x="9131767" y="371650"/>
            <a:chExt cx="2675039" cy="858344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64C66BBB-83B8-4B91-A3D2-4214EF077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69926" y="371650"/>
              <a:ext cx="736880" cy="858344"/>
            </a:xfrm>
            <a:prstGeom prst="rect">
              <a:avLst/>
            </a:prstGeom>
          </p:spPr>
        </p:pic>
        <p:pic>
          <p:nvPicPr>
            <p:cNvPr id="16" name="Imagen 15" descr="Firma Conacyt-CIDE.png">
              <a:extLst>
                <a:ext uri="{FF2B5EF4-FFF2-40B4-BE49-F238E27FC236}">
                  <a16:creationId xmlns:a16="http://schemas.microsoft.com/office/drawing/2014/main" id="{FDF06CB2-66BB-46DC-8C8B-E3BC1E645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767" y="518154"/>
              <a:ext cx="1747808" cy="603928"/>
            </a:xfrm>
            <a:prstGeom prst="rect">
              <a:avLst/>
            </a:prstGeom>
          </p:spPr>
        </p:pic>
      </p:grp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F56CCE7C-82D1-47FD-8CD1-77178D90F556}"/>
              </a:ext>
            </a:extLst>
          </p:cNvPr>
          <p:cNvSpPr txBox="1">
            <a:spLocks/>
          </p:cNvSpPr>
          <p:nvPr/>
        </p:nvSpPr>
        <p:spPr>
          <a:xfrm>
            <a:off x="717258" y="1452756"/>
            <a:ext cx="10911758" cy="111832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tint val="75000"/>
                  </a:schemeClr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1800" dirty="0">
                <a:latin typeface="Arial Nova Cond" panose="020B0506020202020204" pitchFamily="34" charset="0"/>
              </a:rPr>
              <a:t>Durante 2020, se presentaron diversos eventos coyunturales que hacen necesario llevar a cabo una revisión profunda de la estructura organizacional del CIDE, con el objetivo de que ésta responda a las necesidades operativas actuales y futuras del Centro y garantice un adecuado funcionamiento administrativo, normativo y de soporte a las actividades sustantivas de la institución.</a:t>
            </a:r>
          </a:p>
          <a:p>
            <a:pPr algn="just"/>
            <a:endParaRPr lang="es-MX" sz="1800" dirty="0">
              <a:latin typeface="Arial Nova Cond" panose="020B0506020202020204" pitchFamily="34" charset="0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E7CA4424-6C0B-4844-B0FC-2AEBB308BBE1}"/>
              </a:ext>
            </a:extLst>
          </p:cNvPr>
          <p:cNvGrpSpPr/>
          <p:nvPr/>
        </p:nvGrpSpPr>
        <p:grpSpPr>
          <a:xfrm>
            <a:off x="446828" y="2572318"/>
            <a:ext cx="11443787" cy="3839984"/>
            <a:chOff x="648111" y="2442922"/>
            <a:chExt cx="11458164" cy="4415078"/>
          </a:xfrm>
        </p:grpSpPr>
        <p:graphicFrame>
          <p:nvGraphicFramePr>
            <p:cNvPr id="3" name="Diagrama 2">
              <a:extLst>
                <a:ext uri="{FF2B5EF4-FFF2-40B4-BE49-F238E27FC236}">
                  <a16:creationId xmlns:a16="http://schemas.microsoft.com/office/drawing/2014/main" id="{F07456FE-1C19-4410-A466-2A87C671EFD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81087952"/>
                </p:ext>
              </p:extLst>
            </p:nvPr>
          </p:nvGraphicFramePr>
          <p:xfrm>
            <a:off x="648111" y="2442922"/>
            <a:ext cx="11458164" cy="44150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5" r:lo="rId6" r:qs="rId7" r:cs="rId8"/>
            </a:graphicData>
          </a:graphic>
        </p:graphicFrame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B60A311D-57F0-4B14-871F-F9950AF447FB}"/>
                </a:ext>
              </a:extLst>
            </p:cNvPr>
            <p:cNvSpPr txBox="1"/>
            <p:nvPr/>
          </p:nvSpPr>
          <p:spPr>
            <a:xfrm>
              <a:off x="1423007" y="2445847"/>
              <a:ext cx="49541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000" b="1" dirty="0">
                  <a:solidFill>
                    <a:srgbClr val="BC945A"/>
                  </a:solidFill>
                  <a:latin typeface="Arial Nova Cond" panose="020B0506020202020204" pitchFamily="34" charset="0"/>
                </a:rPr>
                <a:t>Eventos coyunturales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4374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">
            <a:extLst>
              <a:ext uri="{FF2B5EF4-FFF2-40B4-BE49-F238E27FC236}">
                <a16:creationId xmlns:a16="http://schemas.microsoft.com/office/drawing/2014/main" id="{47D54E1F-12EB-41B3-88C4-CFFF6FED4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111" y="463711"/>
            <a:ext cx="8631438" cy="613689"/>
          </a:xfrm>
        </p:spPr>
        <p:txBody>
          <a:bodyPr>
            <a:normAutofit/>
          </a:bodyPr>
          <a:lstStyle/>
          <a:p>
            <a:pPr algn="l"/>
            <a:r>
              <a:rPr lang="es-MX" sz="3600" dirty="0">
                <a:latin typeface="Arial Nova Cond" panose="020B0506020202020204" pitchFamily="34" charset="0"/>
              </a:rPr>
              <a:t>Situación actual </a:t>
            </a:r>
          </a:p>
        </p:txBody>
      </p:sp>
      <p:grpSp>
        <p:nvGrpSpPr>
          <p:cNvPr id="14" name="Agrupar 14">
            <a:extLst>
              <a:ext uri="{FF2B5EF4-FFF2-40B4-BE49-F238E27FC236}">
                <a16:creationId xmlns:a16="http://schemas.microsoft.com/office/drawing/2014/main" id="{86E8BEB0-8844-4009-98C6-A13A79885228}"/>
              </a:ext>
            </a:extLst>
          </p:cNvPr>
          <p:cNvGrpSpPr/>
          <p:nvPr/>
        </p:nvGrpSpPr>
        <p:grpSpPr>
          <a:xfrm>
            <a:off x="9131767" y="371650"/>
            <a:ext cx="2675039" cy="858344"/>
            <a:chOff x="9131767" y="371650"/>
            <a:chExt cx="2675039" cy="858344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64C66BBB-83B8-4B91-A3D2-4214EF077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69926" y="371650"/>
              <a:ext cx="736880" cy="858344"/>
            </a:xfrm>
            <a:prstGeom prst="rect">
              <a:avLst/>
            </a:prstGeom>
          </p:spPr>
        </p:pic>
        <p:pic>
          <p:nvPicPr>
            <p:cNvPr id="16" name="Imagen 15" descr="Firma Conacyt-CIDE.png">
              <a:extLst>
                <a:ext uri="{FF2B5EF4-FFF2-40B4-BE49-F238E27FC236}">
                  <a16:creationId xmlns:a16="http://schemas.microsoft.com/office/drawing/2014/main" id="{FDF06CB2-66BB-46DC-8C8B-E3BC1E645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767" y="518154"/>
              <a:ext cx="1747808" cy="603928"/>
            </a:xfrm>
            <a:prstGeom prst="rect">
              <a:avLst/>
            </a:prstGeom>
          </p:spPr>
        </p:pic>
      </p:grp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F56CCE7C-82D1-47FD-8CD1-77178D90F556}"/>
              </a:ext>
            </a:extLst>
          </p:cNvPr>
          <p:cNvSpPr txBox="1">
            <a:spLocks/>
          </p:cNvSpPr>
          <p:nvPr/>
        </p:nvSpPr>
        <p:spPr>
          <a:xfrm>
            <a:off x="717258" y="1376226"/>
            <a:ext cx="10911758" cy="494153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tint val="75000"/>
                  </a:schemeClr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2000" b="1" dirty="0">
                <a:solidFill>
                  <a:srgbClr val="BC945A"/>
                </a:solidFill>
                <a:latin typeface="Arial Nova Cond" panose="020B0506020202020204" pitchFamily="34" charset="0"/>
              </a:rPr>
              <a:t>Principales problemáticas</a:t>
            </a:r>
          </a:p>
          <a:p>
            <a:pPr algn="just"/>
            <a:r>
              <a:rPr lang="es-MX" sz="1600" dirty="0">
                <a:latin typeface="Arial Nova Cond" panose="020B0506020202020204" pitchFamily="34" charset="0"/>
              </a:rPr>
              <a:t>Desde su constitución en 1974, el CIDE ha ido ganando relevancia en el quehacer científico de las ciencias sociales en México y Latinoamérica, ampliando su oferta académica y generando nuevas líneas de investigación a través del desarrollo de una cantidad creciente de proyectos internos y externos, así como actividades de difusión y vinculación. Su comunidad estudiantil también ha crecido sustancialmente durante los últimos 20 años. </a:t>
            </a:r>
          </a:p>
          <a:p>
            <a:pPr algn="just"/>
            <a:r>
              <a:rPr lang="es-MX" sz="1600" dirty="0">
                <a:latin typeface="Arial Nova Cond" panose="020B0506020202020204" pitchFamily="34" charset="0"/>
              </a:rPr>
              <a:t>Sin embargo, su estructura organizacional no ha crecido ni se ha modificado para adaptarse a las crecientes necesidades de operación, ni a la complejidad del andamiaje normativo que se ha presentado desde hace cerca de una década.</a:t>
            </a:r>
          </a:p>
          <a:p>
            <a:pPr algn="just"/>
            <a:r>
              <a:rPr lang="es-MX" sz="1600" dirty="0">
                <a:latin typeface="Arial Nova Cond" panose="020B0506020202020204" pitchFamily="34" charset="0"/>
              </a:rPr>
              <a:t>Adicionalmente, derivado de las cargas administrativas y operativas de soporte a las actividades de docencia, investigación, vinculación y difusión, en los últimos años las cargas de trabajo se han incrementado significativamente en una estructura pequeña y con niveles salariales que no son acordes con las responsabilidades de algunas de esas posiciones. </a:t>
            </a:r>
          </a:p>
          <a:p>
            <a:pPr algn="just"/>
            <a:r>
              <a:rPr lang="es-MX" sz="1600" dirty="0">
                <a:latin typeface="Arial Nova Cond" panose="020B0506020202020204" pitchFamily="34" charset="0"/>
              </a:rPr>
              <a:t>Con la creciente complejidad en la operación del centro, la ampliación de su comunidad estudiantil y el número de proyectos de investigación que desarrolla, en los últimos años se han diversificado las funciones de plazas académicas para asignarlas al apoyo de las actividades de soporte sustantivo y administrativo, generando distorsiones en las líneas de mando, reporte y percepciones.</a:t>
            </a:r>
          </a:p>
          <a:p>
            <a:pPr algn="just"/>
            <a:r>
              <a:rPr lang="es-MX" sz="1600" dirty="0">
                <a:latin typeface="Arial Nova Cond" panose="020B0506020202020204" pitchFamily="34" charset="0"/>
              </a:rPr>
              <a:t>Actualmente, existen personas con plaza académica adscritas a áreas que realizan fundamentalmente actividades administrativas o de soporte y en algunos casos, derivado de la diferencia en el régimen aplicable a cada tipo de plaza, existe personal que no sólo percibe ingresos mayores a los de su superior jerárquico, sino que las atribuciones y responsabilidades que efectivamente desempeña no se encuentran alineadas a la estructura organizacional a la que pertenece formalmente, por ejemplo funciones asociadas a la gestión de recursos financieros, humanos y materiales del Centro, entre otras.</a:t>
            </a:r>
          </a:p>
          <a:p>
            <a:pPr algn="just"/>
            <a:endParaRPr lang="es-MX" sz="1800" dirty="0">
              <a:latin typeface="Arial Nova Cond" panose="020B0506020202020204" pitchFamily="34" charset="0"/>
            </a:endParaRPr>
          </a:p>
          <a:p>
            <a:pPr algn="just"/>
            <a:endParaRPr lang="es-MX" sz="1800" dirty="0">
              <a:latin typeface="Arial Nova Con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361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">
            <a:extLst>
              <a:ext uri="{FF2B5EF4-FFF2-40B4-BE49-F238E27FC236}">
                <a16:creationId xmlns:a16="http://schemas.microsoft.com/office/drawing/2014/main" id="{47D54E1F-12EB-41B3-88C4-CFFF6FED4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111" y="463711"/>
            <a:ext cx="8631438" cy="613689"/>
          </a:xfrm>
        </p:spPr>
        <p:txBody>
          <a:bodyPr>
            <a:normAutofit/>
          </a:bodyPr>
          <a:lstStyle/>
          <a:p>
            <a:pPr algn="l"/>
            <a:r>
              <a:rPr lang="es-MX" sz="3600" dirty="0">
                <a:latin typeface="Arial Nova Cond" panose="020B0506020202020204" pitchFamily="34" charset="0"/>
              </a:rPr>
              <a:t>Principales acciones identificadas</a:t>
            </a:r>
          </a:p>
        </p:txBody>
      </p:sp>
      <p:grpSp>
        <p:nvGrpSpPr>
          <p:cNvPr id="14" name="Agrupar 14">
            <a:extLst>
              <a:ext uri="{FF2B5EF4-FFF2-40B4-BE49-F238E27FC236}">
                <a16:creationId xmlns:a16="http://schemas.microsoft.com/office/drawing/2014/main" id="{86E8BEB0-8844-4009-98C6-A13A79885228}"/>
              </a:ext>
            </a:extLst>
          </p:cNvPr>
          <p:cNvGrpSpPr/>
          <p:nvPr/>
        </p:nvGrpSpPr>
        <p:grpSpPr>
          <a:xfrm>
            <a:off x="9131767" y="371650"/>
            <a:ext cx="2675039" cy="858344"/>
            <a:chOff x="9131767" y="371650"/>
            <a:chExt cx="2675039" cy="858344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64C66BBB-83B8-4B91-A3D2-4214EF077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69926" y="371650"/>
              <a:ext cx="736880" cy="858344"/>
            </a:xfrm>
            <a:prstGeom prst="rect">
              <a:avLst/>
            </a:prstGeom>
          </p:spPr>
        </p:pic>
        <p:pic>
          <p:nvPicPr>
            <p:cNvPr id="16" name="Imagen 15" descr="Firma Conacyt-CIDE.png">
              <a:extLst>
                <a:ext uri="{FF2B5EF4-FFF2-40B4-BE49-F238E27FC236}">
                  <a16:creationId xmlns:a16="http://schemas.microsoft.com/office/drawing/2014/main" id="{FDF06CB2-66BB-46DC-8C8B-E3BC1E645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767" y="518154"/>
              <a:ext cx="1747808" cy="603928"/>
            </a:xfrm>
            <a:prstGeom prst="rect">
              <a:avLst/>
            </a:prstGeom>
          </p:spPr>
        </p:pic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14D079CF-2365-4806-98E5-EB5BD83F5D4E}"/>
              </a:ext>
            </a:extLst>
          </p:cNvPr>
          <p:cNvSpPr txBox="1"/>
          <p:nvPr/>
        </p:nvSpPr>
        <p:spPr>
          <a:xfrm>
            <a:off x="648111" y="1494753"/>
            <a:ext cx="2822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MX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Se requiere principalmente: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EE6689B-1892-43A1-B4A2-D79E54214662}"/>
              </a:ext>
            </a:extLst>
          </p:cNvPr>
          <p:cNvSpPr txBox="1"/>
          <p:nvPr/>
        </p:nvSpPr>
        <p:spPr>
          <a:xfrm>
            <a:off x="648111" y="5270913"/>
            <a:ext cx="80042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Las modificaciones a la estructura abarcarían fundamentalmente una cantidad determinada de plazas académicas y de la EOB. No incluye personal de servicios generales, ni Profesores Investigadores Titulares, Asociados y Asistentes.</a:t>
            </a: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2EEC43F6-F5F8-49FC-8BF5-F9E0FFB2F9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7321960"/>
              </p:ext>
            </p:extLst>
          </p:nvPr>
        </p:nvGraphicFramePr>
        <p:xfrm>
          <a:off x="687593" y="1665543"/>
          <a:ext cx="7925312" cy="34991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17B4CFF4-704F-4343-A852-0EB74E0B77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8718847"/>
              </p:ext>
            </p:extLst>
          </p:nvPr>
        </p:nvGraphicFramePr>
        <p:xfrm>
          <a:off x="8833466" y="2168347"/>
          <a:ext cx="3131836" cy="387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12239D6E-EE51-43B8-9BD5-AEEF15BAFA06}"/>
              </a:ext>
            </a:extLst>
          </p:cNvPr>
          <p:cNvSpPr txBox="1"/>
          <p:nvPr/>
        </p:nvSpPr>
        <p:spPr>
          <a:xfrm>
            <a:off x="8833466" y="1587031"/>
            <a:ext cx="2822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MX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Se requiere:</a:t>
            </a:r>
          </a:p>
        </p:txBody>
      </p:sp>
    </p:spTree>
    <p:extLst>
      <p:ext uri="{BB962C8B-B14F-4D97-AF65-F5344CB8AC3E}">
        <p14:creationId xmlns:p14="http://schemas.microsoft.com/office/powerpoint/2010/main" val="42015796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4C5EC237-C2AA-4739-8782-F7B9FF0C9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63" y="498858"/>
            <a:ext cx="8863803" cy="603928"/>
          </a:xfrm>
        </p:spPr>
        <p:txBody>
          <a:bodyPr>
            <a:normAutofit/>
          </a:bodyPr>
          <a:lstStyle/>
          <a:p>
            <a:pPr algn="just">
              <a:spcBef>
                <a:spcPts val="600"/>
              </a:spcBef>
              <a:buSzPts val="1100"/>
            </a:pPr>
            <a:r>
              <a:rPr lang="es-ES_tradnl" sz="3200" dirty="0">
                <a:latin typeface="Arial Nova Cond" panose="020B0506020202020204" pitchFamily="34" charset="0"/>
              </a:rPr>
              <a:t>Estimación de plazos </a:t>
            </a:r>
            <a:endParaRPr lang="es-MX" sz="3200" dirty="0">
              <a:latin typeface="Arial Nova Cond" panose="020B0506020202020204" pitchFamily="34" charset="0"/>
            </a:endParaRPr>
          </a:p>
        </p:txBody>
      </p:sp>
      <p:grpSp>
        <p:nvGrpSpPr>
          <p:cNvPr id="8" name="Agrupar 14">
            <a:extLst>
              <a:ext uri="{FF2B5EF4-FFF2-40B4-BE49-F238E27FC236}">
                <a16:creationId xmlns:a16="http://schemas.microsoft.com/office/drawing/2014/main" id="{AB430DD5-2D7D-4F53-8073-CEEC015CAB87}"/>
              </a:ext>
            </a:extLst>
          </p:cNvPr>
          <p:cNvGrpSpPr/>
          <p:nvPr/>
        </p:nvGrpSpPr>
        <p:grpSpPr>
          <a:xfrm>
            <a:off x="9131767" y="371650"/>
            <a:ext cx="2675039" cy="858344"/>
            <a:chOff x="9131767" y="371650"/>
            <a:chExt cx="2675039" cy="858344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420C23C5-3607-4C10-B65A-1FE4C2F26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69926" y="371650"/>
              <a:ext cx="736880" cy="858344"/>
            </a:xfrm>
            <a:prstGeom prst="rect">
              <a:avLst/>
            </a:prstGeom>
          </p:spPr>
        </p:pic>
        <p:pic>
          <p:nvPicPr>
            <p:cNvPr id="10" name="Imagen 9" descr="Firma Conacyt-CIDE.png">
              <a:extLst>
                <a:ext uri="{FF2B5EF4-FFF2-40B4-BE49-F238E27FC236}">
                  <a16:creationId xmlns:a16="http://schemas.microsoft.com/office/drawing/2014/main" id="{A6D62DF3-4B8A-4AA9-9AE6-BA1C1B29F4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767" y="518154"/>
              <a:ext cx="1747808" cy="603928"/>
            </a:xfrm>
            <a:prstGeom prst="rect">
              <a:avLst/>
            </a:prstGeom>
          </p:spPr>
        </p:pic>
      </p:grpSp>
      <p:graphicFrame>
        <p:nvGraphicFramePr>
          <p:cNvPr id="11" name="Tabla 6">
            <a:extLst>
              <a:ext uri="{FF2B5EF4-FFF2-40B4-BE49-F238E27FC236}">
                <a16:creationId xmlns:a16="http://schemas.microsoft.com/office/drawing/2014/main" id="{8C9C7014-E34C-4616-8482-AD715725A8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437711"/>
              </p:ext>
            </p:extLst>
          </p:nvPr>
        </p:nvGraphicFramePr>
        <p:xfrm>
          <a:off x="679891" y="1407199"/>
          <a:ext cx="9723381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5301">
                  <a:extLst>
                    <a:ext uri="{9D8B030D-6E8A-4147-A177-3AD203B41FA5}">
                      <a16:colId xmlns:a16="http://schemas.microsoft.com/office/drawing/2014/main" val="405965361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8974303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51445702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5732458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38006831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5960459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85509982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8727646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50355859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465005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6996439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303041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930406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77189700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47079062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16693218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14129739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58937644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64833506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8963782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10846910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90546105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58435773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20679888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2886329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52253564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5129511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0045180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77650298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27160440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76634081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71625854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23234075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090397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43656149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97301908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556262588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 Nova Cond" panose="020B0506020202020204" pitchFamily="34" charset="0"/>
                        </a:rPr>
                        <a:t>Actividad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C945A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MX" sz="800" dirty="0">
                          <a:latin typeface="Arial Nova Cond" panose="020B0506020202020204" pitchFamily="34" charset="0"/>
                        </a:rPr>
                        <a:t>Feb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MX" sz="800" dirty="0">
                          <a:latin typeface="Arial Nova Cond" panose="020B0506020202020204" pitchFamily="34" charset="0"/>
                        </a:rPr>
                        <a:t>Mar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MX" sz="800" dirty="0">
                          <a:latin typeface="Arial Nova Cond" panose="020B0506020202020204" pitchFamily="34" charset="0"/>
                        </a:rPr>
                        <a:t>Abr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MX" sz="800" dirty="0">
                          <a:latin typeface="Arial Nova Cond" panose="020B0506020202020204" pitchFamily="34" charset="0"/>
                        </a:rPr>
                        <a:t>May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MX" sz="800" dirty="0">
                          <a:latin typeface="Arial Nova Cond" panose="020B0506020202020204" pitchFamily="34" charset="0"/>
                        </a:rPr>
                        <a:t>Jun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MX" sz="800" dirty="0">
                          <a:latin typeface="Arial Nova Cond" panose="020B0506020202020204" pitchFamily="34" charset="0"/>
                        </a:rPr>
                        <a:t>Jul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MX" sz="800" dirty="0" err="1">
                          <a:latin typeface="Arial Nova Cond" panose="020B0506020202020204" pitchFamily="34" charset="0"/>
                        </a:rPr>
                        <a:t>Ago</a:t>
                      </a:r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MX" sz="800" dirty="0" err="1">
                          <a:latin typeface="Arial Nova Cond" panose="020B0506020202020204" pitchFamily="34" charset="0"/>
                        </a:rPr>
                        <a:t>Sep</a:t>
                      </a:r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MX" sz="800" dirty="0">
                          <a:latin typeface="Arial Nova Cond" panose="020B0506020202020204" pitchFamily="34" charset="0"/>
                        </a:rPr>
                        <a:t>Oct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968651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BC94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6372792"/>
                  </a:ext>
                </a:extLst>
              </a:tr>
              <a:tr h="138415"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Modificación R.O. por Extinción de </a:t>
                      </a:r>
                      <a:r>
                        <a:rPr lang="es-MX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FCyT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7007721"/>
                  </a:ext>
                </a:extLst>
              </a:tr>
              <a:tr h="266240"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Revisión y autorización de RO por extinción de </a:t>
                      </a:r>
                      <a:r>
                        <a:rPr lang="es-MX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FCyT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A42145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2450203"/>
                  </a:ext>
                </a:extLst>
              </a:tr>
              <a:tr h="266240"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Reintegro de recursos </a:t>
                      </a:r>
                      <a:r>
                        <a:rPr lang="es-MX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FCyT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A42145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3031856"/>
                  </a:ext>
                </a:extLst>
              </a:tr>
              <a:tr h="266240"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Revisión interna de Estructura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697"/>
                  </a:ext>
                </a:extLst>
              </a:tr>
              <a:tr h="266240"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Revisión y modificación Estructura SFP-Conacyt-CIDE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A42145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7226648"/>
                  </a:ext>
                </a:extLst>
              </a:tr>
              <a:tr h="266240"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Modificación interna del Estatuto General y Estatuto de Personal Académico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1074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Curso de valuación y perfiles de puestos 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85215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Elaboración de nuevos perfiles y descripciones de puestos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4056264"/>
                  </a:ext>
                </a:extLst>
              </a:tr>
              <a:tr h="1420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Modificación interna del Manual de Organización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3903766"/>
                  </a:ext>
                </a:extLst>
              </a:tr>
              <a:tr h="1420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Revisión y autorización de EG y MO ante CONACYT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21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6501074"/>
                  </a:ext>
                </a:extLst>
              </a:tr>
            </a:tbl>
          </a:graphicData>
        </a:graphic>
      </p:graphicFrame>
      <p:graphicFrame>
        <p:nvGraphicFramePr>
          <p:cNvPr id="2" name="Tabla 2">
            <a:extLst>
              <a:ext uri="{FF2B5EF4-FFF2-40B4-BE49-F238E27FC236}">
                <a16:creationId xmlns:a16="http://schemas.microsoft.com/office/drawing/2014/main" id="{A82B3AE2-0B32-4C5E-9AA6-D0330CB913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390767"/>
              </p:ext>
            </p:extLst>
          </p:nvPr>
        </p:nvGraphicFramePr>
        <p:xfrm>
          <a:off x="10627743" y="1399333"/>
          <a:ext cx="884366" cy="670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4400">
                  <a:extLst>
                    <a:ext uri="{9D8B030D-6E8A-4147-A177-3AD203B41FA5}">
                      <a16:colId xmlns:a16="http://schemas.microsoft.com/office/drawing/2014/main" val="1126795301"/>
                    </a:ext>
                  </a:extLst>
                </a:gridCol>
                <a:gridCol w="249966">
                  <a:extLst>
                    <a:ext uri="{9D8B030D-6E8A-4147-A177-3AD203B41FA5}">
                      <a16:colId xmlns:a16="http://schemas.microsoft.com/office/drawing/2014/main" val="1233972065"/>
                    </a:ext>
                  </a:extLst>
                </a:gridCol>
              </a:tblGrid>
              <a:tr h="222227">
                <a:tc>
                  <a:txBody>
                    <a:bodyPr/>
                    <a:lstStyle/>
                    <a:p>
                      <a:r>
                        <a:rPr lang="es-MX" sz="800" dirty="0">
                          <a:latin typeface="Arial Nova Cond" panose="020B0506020202020204" pitchFamily="34" charset="0"/>
                        </a:rPr>
                        <a:t>Trabajo Interno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45C4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0357067"/>
                  </a:ext>
                </a:extLst>
              </a:tr>
              <a:tr h="222227">
                <a:tc>
                  <a:txBody>
                    <a:bodyPr/>
                    <a:lstStyle/>
                    <a:p>
                      <a:r>
                        <a:rPr lang="es-MX" sz="800" dirty="0">
                          <a:latin typeface="Arial Nova Cond" panose="020B0506020202020204" pitchFamily="34" charset="0"/>
                        </a:rPr>
                        <a:t>Involucra externos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s-MX" sz="800" dirty="0">
                        <a:latin typeface="Arial Nova Cond" panose="020B0506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A4214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12816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16147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2B18948A-DC9B-480B-BE42-9706938ACC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1035323"/>
              </p:ext>
            </p:extLst>
          </p:nvPr>
        </p:nvGraphicFramePr>
        <p:xfrm>
          <a:off x="939769" y="1785936"/>
          <a:ext cx="5778272" cy="4188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ítulo 1">
            <a:extLst>
              <a:ext uri="{FF2B5EF4-FFF2-40B4-BE49-F238E27FC236}">
                <a16:creationId xmlns:a16="http://schemas.microsoft.com/office/drawing/2014/main" id="{4C5EC237-C2AA-4739-8782-F7B9FF0C9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963" y="554180"/>
            <a:ext cx="9006665" cy="493284"/>
          </a:xfrm>
        </p:spPr>
        <p:txBody>
          <a:bodyPr>
            <a:noAutofit/>
          </a:bodyPr>
          <a:lstStyle/>
          <a:p>
            <a:pPr lvl="0" algn="just">
              <a:spcBef>
                <a:spcPts val="600"/>
              </a:spcBef>
              <a:spcAft>
                <a:spcPts val="0"/>
              </a:spcAft>
              <a:buSzPts val="1100"/>
            </a:pPr>
            <a:r>
              <a:rPr lang="es-MX" sz="3600" dirty="0">
                <a:latin typeface="Arial Nova Cond" panose="020B0506020202020204" pitchFamily="34" charset="0"/>
              </a:rPr>
              <a:t>Modificaciones normativas requeridas</a:t>
            </a:r>
          </a:p>
        </p:txBody>
      </p:sp>
      <p:grpSp>
        <p:nvGrpSpPr>
          <p:cNvPr id="5" name="Agrupar 14">
            <a:extLst>
              <a:ext uri="{FF2B5EF4-FFF2-40B4-BE49-F238E27FC236}">
                <a16:creationId xmlns:a16="http://schemas.microsoft.com/office/drawing/2014/main" id="{57E6EE89-D672-4858-A366-4E4A61633B0B}"/>
              </a:ext>
            </a:extLst>
          </p:cNvPr>
          <p:cNvGrpSpPr/>
          <p:nvPr/>
        </p:nvGrpSpPr>
        <p:grpSpPr>
          <a:xfrm>
            <a:off x="9131767" y="371650"/>
            <a:ext cx="2675039" cy="858344"/>
            <a:chOff x="9131767" y="371650"/>
            <a:chExt cx="2675039" cy="858344"/>
          </a:xfrm>
        </p:grpSpPr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9E07E885-D198-4AD5-BC32-AECB2C5E4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69926" y="371650"/>
              <a:ext cx="736880" cy="858344"/>
            </a:xfrm>
            <a:prstGeom prst="rect">
              <a:avLst/>
            </a:prstGeom>
          </p:spPr>
        </p:pic>
        <p:pic>
          <p:nvPicPr>
            <p:cNvPr id="9" name="Imagen 8" descr="Firma Conacyt-CIDE.png">
              <a:extLst>
                <a:ext uri="{FF2B5EF4-FFF2-40B4-BE49-F238E27FC236}">
                  <a16:creationId xmlns:a16="http://schemas.microsoft.com/office/drawing/2014/main" id="{3656586E-AFF7-41B7-B356-783AB671115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767" y="518154"/>
              <a:ext cx="1747808" cy="603928"/>
            </a:xfrm>
            <a:prstGeom prst="rect">
              <a:avLst/>
            </a:prstGeom>
          </p:spPr>
        </p:pic>
      </p:grpSp>
      <p:graphicFrame>
        <p:nvGraphicFramePr>
          <p:cNvPr id="11" name="Tabla 6">
            <a:extLst>
              <a:ext uri="{FF2B5EF4-FFF2-40B4-BE49-F238E27FC236}">
                <a16:creationId xmlns:a16="http://schemas.microsoft.com/office/drawing/2014/main" id="{23726D9B-71B0-47F6-A088-3B71CC6144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311831"/>
              </p:ext>
            </p:extLst>
          </p:nvPr>
        </p:nvGraphicFramePr>
        <p:xfrm>
          <a:off x="6898904" y="1587280"/>
          <a:ext cx="4907902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0224">
                  <a:extLst>
                    <a:ext uri="{9D8B030D-6E8A-4147-A177-3AD203B41FA5}">
                      <a16:colId xmlns:a16="http://schemas.microsoft.com/office/drawing/2014/main" val="4059653614"/>
                    </a:ext>
                  </a:extLst>
                </a:gridCol>
                <a:gridCol w="1340224">
                  <a:extLst>
                    <a:ext uri="{9D8B030D-6E8A-4147-A177-3AD203B41FA5}">
                      <a16:colId xmlns:a16="http://schemas.microsoft.com/office/drawing/2014/main" val="1884864625"/>
                    </a:ext>
                  </a:extLst>
                </a:gridCol>
                <a:gridCol w="1122860">
                  <a:extLst>
                    <a:ext uri="{9D8B030D-6E8A-4147-A177-3AD203B41FA5}">
                      <a16:colId xmlns:a16="http://schemas.microsoft.com/office/drawing/2014/main" val="2901450443"/>
                    </a:ext>
                  </a:extLst>
                </a:gridCol>
                <a:gridCol w="1104594">
                  <a:extLst>
                    <a:ext uri="{9D8B030D-6E8A-4147-A177-3AD203B41FA5}">
                      <a16:colId xmlns:a16="http://schemas.microsoft.com/office/drawing/2014/main" val="8442642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 Nova Cond" panose="020B0506020202020204" pitchFamily="34" charset="0"/>
                        </a:rPr>
                        <a:t>Actividad</a:t>
                      </a: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 Nova Cond" panose="020B0506020202020204" pitchFamily="34" charset="0"/>
                        </a:rPr>
                        <a:t>Grupo de Trabajo Operativo</a:t>
                      </a: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 Nova Cond" panose="020B0506020202020204" pitchFamily="34" charset="0"/>
                        </a:rPr>
                        <a:t>Revisor </a:t>
                      </a:r>
                    </a:p>
                  </a:txBody>
                  <a:tcPr>
                    <a:solidFill>
                      <a:srgbClr val="BC945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latin typeface="Arial Nova Cond" panose="020B0506020202020204" pitchFamily="34" charset="0"/>
                        </a:rPr>
                        <a:t>Autorizador</a:t>
                      </a:r>
                    </a:p>
                  </a:txBody>
                  <a:tcPr>
                    <a:solidFill>
                      <a:srgbClr val="BC94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9686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Modificación del Estatuto General y Estatuto de Personal Académico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Dirección de Recursos Humanos /Coordinación de Administración y Finanzas/ Dirección General / Secretaría Académica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Dirección de Asuntos Jurídicos/ Comité Académico Administrativo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Dirección Adjunta de Asuntos Jurídicos de CONACYT/ Consejo Directivo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074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Elaboración de nuevos perfiles y descripciones de puestos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Dirección de Recursos Humanos/ Unidades Administrativas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Dirección de Recursos Humanos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Coordinación de Administración y Finanzas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056264"/>
                  </a:ext>
                </a:extLst>
              </a:tr>
              <a:tr h="1420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Modificación del Manual de Organización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Dirección de Recursos Humanos/ Coordinación de Administración y Finanzas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Dirección de Asuntos Jurídicos/ Comité Académico Administrativo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 Nova Cond" panose="020B0506020202020204" pitchFamily="34" charset="0"/>
                        </a:rPr>
                        <a:t>Dirección Adjunta de Asuntos Jurídicos de CONACYT/ Consejo Directivo</a:t>
                      </a:r>
                    </a:p>
                  </a:txBody>
                  <a:tcPr>
                    <a:solidFill>
                      <a:srgbClr val="245C4F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3903766"/>
                  </a:ext>
                </a:extLst>
              </a:tr>
            </a:tbl>
          </a:graphicData>
        </a:graphic>
      </p:graphicFrame>
      <p:sp>
        <p:nvSpPr>
          <p:cNvPr id="12" name="CuadroTexto 11">
            <a:extLst>
              <a:ext uri="{FF2B5EF4-FFF2-40B4-BE49-F238E27FC236}">
                <a16:creationId xmlns:a16="http://schemas.microsoft.com/office/drawing/2014/main" id="{EF6579F8-0B5D-42E6-BA33-0804A26D0AA7}"/>
              </a:ext>
            </a:extLst>
          </p:cNvPr>
          <p:cNvSpPr txBox="1"/>
          <p:nvPr/>
        </p:nvSpPr>
        <p:spPr>
          <a:xfrm>
            <a:off x="850381" y="1585881"/>
            <a:ext cx="26276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dirty="0">
                <a:solidFill>
                  <a:srgbClr val="BC945A"/>
                </a:solidFill>
                <a:latin typeface="Arial Nova Cond" panose="020B0506020202020204" pitchFamily="34" charset="0"/>
              </a:rPr>
              <a:t>Principales actividades</a:t>
            </a:r>
          </a:p>
        </p:txBody>
      </p:sp>
    </p:spTree>
    <p:extLst>
      <p:ext uri="{BB962C8B-B14F-4D97-AF65-F5344CB8AC3E}">
        <p14:creationId xmlns:p14="http://schemas.microsoft.com/office/powerpoint/2010/main" val="11373238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2B18948A-DC9B-480B-BE42-9706938ACC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2301982"/>
              </p:ext>
            </p:extLst>
          </p:nvPr>
        </p:nvGraphicFramePr>
        <p:xfrm>
          <a:off x="1162600" y="1129473"/>
          <a:ext cx="10497068" cy="4999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D8712460-E187-4539-BFC3-02756961960F}"/>
              </a:ext>
            </a:extLst>
          </p:cNvPr>
          <p:cNvSpPr txBox="1"/>
          <p:nvPr/>
        </p:nvSpPr>
        <p:spPr>
          <a:xfrm>
            <a:off x="1162600" y="6155829"/>
            <a:ext cx="105821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ova Cond" panose="020B0506020202020204" pitchFamily="34" charset="0"/>
              </a:rPr>
              <a:t>* Para la sesión de Órgano de Gobierno se debe contar con el visto bueno de la Dirección de Asuntos Jurídicos de CONACYT.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4C5EC237-C2AA-4739-8782-F7B9FF0C9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964" y="375892"/>
            <a:ext cx="8863803" cy="888452"/>
          </a:xfrm>
        </p:spPr>
        <p:txBody>
          <a:bodyPr>
            <a:normAutofit fontScale="90000"/>
          </a:bodyPr>
          <a:lstStyle/>
          <a:p>
            <a:pPr algn="just">
              <a:spcBef>
                <a:spcPts val="600"/>
              </a:spcBef>
              <a:buSzPts val="1100"/>
            </a:pPr>
            <a:r>
              <a:rPr lang="es-ES_tradnl" sz="3200" dirty="0">
                <a:latin typeface="Arial Nova Cond" panose="020B0506020202020204" pitchFamily="34" charset="0"/>
              </a:rPr>
              <a:t>Ruta para la Modificación del Estatuto General, Estatuto de Personal Académico y Manual de Organización</a:t>
            </a:r>
            <a:endParaRPr lang="es-MX" sz="3200" dirty="0">
              <a:latin typeface="Arial Nova Cond" panose="020B0506020202020204" pitchFamily="34" charset="0"/>
            </a:endParaRPr>
          </a:p>
        </p:txBody>
      </p:sp>
      <p:grpSp>
        <p:nvGrpSpPr>
          <p:cNvPr id="8" name="Agrupar 14">
            <a:extLst>
              <a:ext uri="{FF2B5EF4-FFF2-40B4-BE49-F238E27FC236}">
                <a16:creationId xmlns:a16="http://schemas.microsoft.com/office/drawing/2014/main" id="{AB430DD5-2D7D-4F53-8073-CEEC015CAB87}"/>
              </a:ext>
            </a:extLst>
          </p:cNvPr>
          <p:cNvGrpSpPr/>
          <p:nvPr/>
        </p:nvGrpSpPr>
        <p:grpSpPr>
          <a:xfrm>
            <a:off x="9131767" y="371650"/>
            <a:ext cx="2675039" cy="858344"/>
            <a:chOff x="9131767" y="371650"/>
            <a:chExt cx="2675039" cy="858344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420C23C5-3607-4C10-B65A-1FE4C2F26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69926" y="371650"/>
              <a:ext cx="736880" cy="858344"/>
            </a:xfrm>
            <a:prstGeom prst="rect">
              <a:avLst/>
            </a:prstGeom>
          </p:spPr>
        </p:pic>
        <p:pic>
          <p:nvPicPr>
            <p:cNvPr id="10" name="Imagen 9" descr="Firma Conacyt-CIDE.png">
              <a:extLst>
                <a:ext uri="{FF2B5EF4-FFF2-40B4-BE49-F238E27FC236}">
                  <a16:creationId xmlns:a16="http://schemas.microsoft.com/office/drawing/2014/main" id="{A6D62DF3-4B8A-4AA9-9AE6-BA1C1B29F48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767" y="518154"/>
              <a:ext cx="1747808" cy="603928"/>
            </a:xfrm>
            <a:prstGeom prst="rect">
              <a:avLst/>
            </a:prstGeom>
          </p:spPr>
        </p:pic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AA201247-FB45-4665-BD27-850B8E42A246}"/>
              </a:ext>
            </a:extLst>
          </p:cNvPr>
          <p:cNvGrpSpPr/>
          <p:nvPr/>
        </p:nvGrpSpPr>
        <p:grpSpPr>
          <a:xfrm>
            <a:off x="5580844" y="3247166"/>
            <a:ext cx="1660575" cy="381986"/>
            <a:chOff x="5580844" y="3247166"/>
            <a:chExt cx="1660575" cy="381986"/>
          </a:xfrm>
        </p:grpSpPr>
        <p:sp>
          <p:nvSpPr>
            <p:cNvPr id="2" name="Cerrar llave 1">
              <a:extLst>
                <a:ext uri="{FF2B5EF4-FFF2-40B4-BE49-F238E27FC236}">
                  <a16:creationId xmlns:a16="http://schemas.microsoft.com/office/drawing/2014/main" id="{F84B470C-13B9-461C-BA37-959B079EA165}"/>
                </a:ext>
              </a:extLst>
            </p:cNvPr>
            <p:cNvSpPr/>
            <p:nvPr/>
          </p:nvSpPr>
          <p:spPr>
            <a:xfrm rot="5400000">
              <a:off x="6341235" y="2486775"/>
              <a:ext cx="139794" cy="1660575"/>
            </a:xfrm>
            <a:prstGeom prst="rightBrace">
              <a:avLst/>
            </a:prstGeom>
            <a:ln>
              <a:solidFill>
                <a:srgbClr val="BC94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" name="CuadroTexto 2">
              <a:extLst>
                <a:ext uri="{FF2B5EF4-FFF2-40B4-BE49-F238E27FC236}">
                  <a16:creationId xmlns:a16="http://schemas.microsoft.com/office/drawing/2014/main" id="{6CB89E60-47B7-48E2-9440-BEC7B11EB4E7}"/>
                </a:ext>
              </a:extLst>
            </p:cNvPr>
            <p:cNvSpPr txBox="1"/>
            <p:nvPr/>
          </p:nvSpPr>
          <p:spPr>
            <a:xfrm>
              <a:off x="5894871" y="3367542"/>
              <a:ext cx="11176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ova Cond" panose="020B0506020202020204" pitchFamily="34" charset="0"/>
                </a:rPr>
                <a:t>Proceso paralelo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4538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4C5EC237-C2AA-4739-8782-F7B9FF0C9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260" y="371650"/>
            <a:ext cx="8863803" cy="858344"/>
          </a:xfrm>
        </p:spPr>
        <p:txBody>
          <a:bodyPr>
            <a:noAutofit/>
          </a:bodyPr>
          <a:lstStyle/>
          <a:p>
            <a:pPr lvl="0" algn="just">
              <a:spcBef>
                <a:spcPts val="600"/>
              </a:spcBef>
              <a:spcAft>
                <a:spcPts val="0"/>
              </a:spcAft>
              <a:buSzPts val="1100"/>
            </a:pPr>
            <a:r>
              <a:rPr lang="es-ES_tradnl" sz="3200" dirty="0">
                <a:latin typeface="Arial Nova Cond" panose="020B0506020202020204" pitchFamily="34" charset="0"/>
              </a:rPr>
              <a:t>Ruta para la modificación de perfiles de puestos</a:t>
            </a:r>
            <a:endParaRPr lang="es-MX" sz="3200" dirty="0">
              <a:latin typeface="Arial Nova Cond" panose="020B0506020202020204" pitchFamily="34" charset="0"/>
            </a:endParaRPr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2B18948A-DC9B-480B-BE42-9706938ACC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757811"/>
              </p:ext>
            </p:extLst>
          </p:nvPr>
        </p:nvGraphicFramePr>
        <p:xfrm>
          <a:off x="672700" y="2006748"/>
          <a:ext cx="10582156" cy="3663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9" name="Agrupar 14">
            <a:extLst>
              <a:ext uri="{FF2B5EF4-FFF2-40B4-BE49-F238E27FC236}">
                <a16:creationId xmlns:a16="http://schemas.microsoft.com/office/drawing/2014/main" id="{19136361-31E1-43DD-B167-B5BF16CBE3FC}"/>
              </a:ext>
            </a:extLst>
          </p:cNvPr>
          <p:cNvGrpSpPr/>
          <p:nvPr/>
        </p:nvGrpSpPr>
        <p:grpSpPr>
          <a:xfrm>
            <a:off x="9131767" y="371650"/>
            <a:ext cx="2675039" cy="858344"/>
            <a:chOff x="9131767" y="371650"/>
            <a:chExt cx="2675039" cy="858344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12DA2619-729F-409C-9982-9EA5F190869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69926" y="371650"/>
              <a:ext cx="736880" cy="858344"/>
            </a:xfrm>
            <a:prstGeom prst="rect">
              <a:avLst/>
            </a:prstGeom>
          </p:spPr>
        </p:pic>
        <p:pic>
          <p:nvPicPr>
            <p:cNvPr id="11" name="Imagen 10" descr="Firma Conacyt-CIDE.png">
              <a:extLst>
                <a:ext uri="{FF2B5EF4-FFF2-40B4-BE49-F238E27FC236}">
                  <a16:creationId xmlns:a16="http://schemas.microsoft.com/office/drawing/2014/main" id="{E48BE984-7A19-4A22-9CB6-AE6FB400648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767" y="518154"/>
              <a:ext cx="1747808" cy="603928"/>
            </a:xfrm>
            <a:prstGeom prst="rect">
              <a:avLst/>
            </a:prstGeom>
          </p:spPr>
        </p:pic>
      </p:grpSp>
      <p:sp>
        <p:nvSpPr>
          <p:cNvPr id="16" name="Cerrar llave 15">
            <a:extLst>
              <a:ext uri="{FF2B5EF4-FFF2-40B4-BE49-F238E27FC236}">
                <a16:creationId xmlns:a16="http://schemas.microsoft.com/office/drawing/2014/main" id="{2676B0BC-0224-4B21-957B-B770E989B0D9}"/>
              </a:ext>
            </a:extLst>
          </p:cNvPr>
          <p:cNvSpPr/>
          <p:nvPr/>
        </p:nvSpPr>
        <p:spPr>
          <a:xfrm rot="16200000" flipV="1">
            <a:off x="7595330" y="467734"/>
            <a:ext cx="246221" cy="2826650"/>
          </a:xfrm>
          <a:prstGeom prst="rightBrac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3E3F8F4-95D1-4229-9B9D-F4DC976C58A1}"/>
              </a:ext>
            </a:extLst>
          </p:cNvPr>
          <p:cNvSpPr txBox="1"/>
          <p:nvPr/>
        </p:nvSpPr>
        <p:spPr>
          <a:xfrm>
            <a:off x="7201172" y="1550503"/>
            <a:ext cx="10866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ova Cond" panose="020B0506020202020204" pitchFamily="34" charset="0"/>
              </a:rPr>
              <a:t>Proceso paralelo</a:t>
            </a:r>
          </a:p>
        </p:txBody>
      </p:sp>
    </p:spTree>
    <p:extLst>
      <p:ext uri="{BB962C8B-B14F-4D97-AF65-F5344CB8AC3E}">
        <p14:creationId xmlns:p14="http://schemas.microsoft.com/office/powerpoint/2010/main" val="2154335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7E31C6-BA91-F343-95FA-B7F5177B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26947"/>
            <a:ext cx="8256732" cy="705787"/>
          </a:xfrm>
        </p:spPr>
        <p:txBody>
          <a:bodyPr>
            <a:normAutofit/>
          </a:bodyPr>
          <a:lstStyle/>
          <a:p>
            <a:pPr algn="l"/>
            <a:r>
              <a:rPr lang="es-MX" sz="3600" dirty="0">
                <a:latin typeface="Arial Nova Cond" panose="020B0506020202020204" pitchFamily="34" charset="0"/>
              </a:rPr>
              <a:t>Contenido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37AA16-BD1D-AD4C-879C-A685049EB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549575"/>
            <a:ext cx="10861712" cy="4517737"/>
          </a:xfrm>
        </p:spPr>
        <p:txBody>
          <a:bodyPr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MX" sz="2000" dirty="0">
                <a:latin typeface="Arial Nova Cond" panose="020B0506020202020204" pitchFamily="34" charset="0"/>
              </a:rPr>
              <a:t>Misión y Objetivos del CIDE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MX" sz="2000" dirty="0">
                <a:latin typeface="Arial Nova Cond" panose="020B0506020202020204" pitchFamily="34" charset="0"/>
              </a:rPr>
              <a:t>Conformación general del CIDE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MX" sz="2000" dirty="0">
                <a:latin typeface="Arial Nova Cond" panose="020B0506020202020204" pitchFamily="34" charset="0"/>
              </a:rPr>
              <a:t>Estructura Organizacional Básica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MX" sz="2000" dirty="0">
                <a:latin typeface="Arial Nova Cond" panose="020B0506020202020204" pitchFamily="34" charset="0"/>
              </a:rPr>
              <a:t>Personal científico, tecnológico y académico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MX" sz="2000" dirty="0">
                <a:latin typeface="Arial Nova Cond" panose="020B0506020202020204" pitchFamily="34" charset="0"/>
              </a:rPr>
              <a:t>Situación actual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MX" sz="2000" dirty="0">
                <a:latin typeface="Arial Nova Cond" panose="020B0506020202020204" pitchFamily="34" charset="0"/>
              </a:rPr>
              <a:t>Principales acciones identificadas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MX" sz="2000" dirty="0">
                <a:latin typeface="Arial Nova Cond" panose="020B0506020202020204" pitchFamily="34" charset="0"/>
              </a:rPr>
              <a:t>Estimación de plazos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MX" sz="2000" dirty="0">
                <a:latin typeface="Arial Nova Cond" panose="020B0506020202020204" pitchFamily="34" charset="0"/>
              </a:rPr>
              <a:t>Anexos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s-MX" sz="1800" dirty="0">
                <a:latin typeface="Arial Nova Cond" panose="020B0506020202020204" pitchFamily="34" charset="0"/>
              </a:rPr>
              <a:t>Modificaciones normativas requeridas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s-ES_tradnl" sz="1800" dirty="0">
                <a:latin typeface="Arial Nova Cond" panose="020B0506020202020204" pitchFamily="34" charset="0"/>
              </a:rPr>
              <a:t>Ruta para la Modificación del Estatuto General, Estatuto de Personal Académico y Manual de Organización</a:t>
            </a:r>
            <a:endParaRPr lang="es-MX" sz="1800" dirty="0">
              <a:latin typeface="Arial Nova Cond" panose="020B0506020202020204" pitchFamily="34" charset="0"/>
            </a:endParaRP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s-ES_tradnl" sz="1800" dirty="0">
                <a:latin typeface="Arial Nova Cond" panose="020B0506020202020204" pitchFamily="34" charset="0"/>
              </a:rPr>
              <a:t>Ruta para la modificación de perfiles de puestos</a:t>
            </a:r>
            <a:endParaRPr lang="es-MX" sz="1800" dirty="0">
              <a:latin typeface="Arial Nova Cond" panose="020B0506020202020204" pitchFamily="34" charset="0"/>
            </a:endParaRP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endParaRPr lang="es-MX" sz="1800" dirty="0">
              <a:latin typeface="Arial Nova Cond" panose="020B0506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MX" sz="2000" dirty="0">
              <a:latin typeface="Arial Nova Cond" panose="020B0506020202020204" pitchFamily="34" charset="0"/>
            </a:endParaRPr>
          </a:p>
          <a:p>
            <a:pPr algn="just"/>
            <a:endParaRPr lang="es-MX" sz="2000" dirty="0">
              <a:latin typeface="Arial Nova Cond" panose="020B0506020202020204" pitchFamily="34" charset="0"/>
            </a:endParaRPr>
          </a:p>
          <a:p>
            <a:pPr algn="just"/>
            <a:endParaRPr lang="es-MX" sz="2000" dirty="0">
              <a:latin typeface="Arial Nova Cond" panose="020B0506020202020204" pitchFamily="34" charset="0"/>
            </a:endParaRPr>
          </a:p>
          <a:p>
            <a:pPr algn="just"/>
            <a:endParaRPr lang="es-MX" sz="2000" dirty="0">
              <a:latin typeface="Arial Nova Cond" panose="020B0506020202020204" pitchFamily="34" charset="0"/>
            </a:endParaRPr>
          </a:p>
        </p:txBody>
      </p:sp>
      <p:grpSp>
        <p:nvGrpSpPr>
          <p:cNvPr id="15" name="Agrupar 14"/>
          <p:cNvGrpSpPr/>
          <p:nvPr/>
        </p:nvGrpSpPr>
        <p:grpSpPr>
          <a:xfrm>
            <a:off x="9131767" y="371650"/>
            <a:ext cx="2675039" cy="858344"/>
            <a:chOff x="9131767" y="371650"/>
            <a:chExt cx="2675039" cy="858344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0D51ADE3-0F07-E246-8287-4128F6108D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69926" y="371650"/>
              <a:ext cx="736880" cy="858344"/>
            </a:xfrm>
            <a:prstGeom prst="rect">
              <a:avLst/>
            </a:prstGeom>
          </p:spPr>
        </p:pic>
        <p:pic>
          <p:nvPicPr>
            <p:cNvPr id="20" name="Imagen 19" descr="Firma Conacyt-CIDE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767" y="518154"/>
              <a:ext cx="1747808" cy="6039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9283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7E31C6-BA91-F343-95FA-B7F5177B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26947"/>
            <a:ext cx="8256732" cy="705787"/>
          </a:xfrm>
        </p:spPr>
        <p:txBody>
          <a:bodyPr>
            <a:normAutofit/>
          </a:bodyPr>
          <a:lstStyle/>
          <a:p>
            <a:pPr algn="l"/>
            <a:r>
              <a:rPr lang="es-MX" sz="3600" dirty="0">
                <a:latin typeface="Arial Nova Cond" panose="020B0506020202020204" pitchFamily="34" charset="0"/>
              </a:rPr>
              <a:t>Misión y Objetivos del CIDE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37AA16-BD1D-AD4C-879C-A685049EB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1549576"/>
            <a:ext cx="10861713" cy="1408777"/>
          </a:xfrm>
        </p:spPr>
        <p:txBody>
          <a:bodyPr/>
          <a:lstStyle/>
          <a:p>
            <a:pPr algn="just"/>
            <a:r>
              <a:rPr lang="es-MX" sz="1800" dirty="0">
                <a:latin typeface="Arial Nova Cond" panose="020B0506020202020204" pitchFamily="34" charset="0"/>
              </a:rPr>
              <a:t>El CIDE es una entidad paraestatal asimilada al régimen de las empresas de participación estatal mayoritaria y es un Centro Público de Investigación presupuestalmente sectorizado dentro del ramo 38, bajo la coordinación del Consejo Nacional de Ciencia y Tecnología (CONACYT).</a:t>
            </a:r>
          </a:p>
          <a:p>
            <a:pPr algn="just"/>
            <a:endParaRPr lang="es-MX" sz="1800" dirty="0">
              <a:latin typeface="Arial Nova Cond" panose="020B0506020202020204" pitchFamily="34" charset="0"/>
            </a:endParaRPr>
          </a:p>
        </p:txBody>
      </p:sp>
      <p:grpSp>
        <p:nvGrpSpPr>
          <p:cNvPr id="15" name="Agrupar 14"/>
          <p:cNvGrpSpPr/>
          <p:nvPr/>
        </p:nvGrpSpPr>
        <p:grpSpPr>
          <a:xfrm>
            <a:off x="9131767" y="371650"/>
            <a:ext cx="2675039" cy="858344"/>
            <a:chOff x="9131767" y="371650"/>
            <a:chExt cx="2675039" cy="858344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0D51ADE3-0F07-E246-8287-4128F6108D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69926" y="371650"/>
              <a:ext cx="736880" cy="858344"/>
            </a:xfrm>
            <a:prstGeom prst="rect">
              <a:avLst/>
            </a:prstGeom>
          </p:spPr>
        </p:pic>
        <p:pic>
          <p:nvPicPr>
            <p:cNvPr id="20" name="Imagen 19" descr="Firma Conacyt-CIDE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767" y="518154"/>
              <a:ext cx="1747808" cy="603928"/>
            </a:xfrm>
            <a:prstGeom prst="rect">
              <a:avLst/>
            </a:prstGeom>
          </p:spPr>
        </p:pic>
      </p:grpSp>
      <p:sp>
        <p:nvSpPr>
          <p:cNvPr id="8" name="CuadroTexto 7">
            <a:extLst>
              <a:ext uri="{FF2B5EF4-FFF2-40B4-BE49-F238E27FC236}">
                <a16:creationId xmlns:a16="http://schemas.microsoft.com/office/drawing/2014/main" id="{9B05AA7B-2C8A-409D-998F-165F4D5478BB}"/>
              </a:ext>
            </a:extLst>
          </p:cNvPr>
          <p:cNvSpPr txBox="1"/>
          <p:nvPr/>
        </p:nvSpPr>
        <p:spPr>
          <a:xfrm>
            <a:off x="831849" y="2548534"/>
            <a:ext cx="111521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269875" algn="just">
              <a:spcAft>
                <a:spcPts val="0"/>
              </a:spcAft>
            </a:pPr>
            <a:r>
              <a:rPr lang="es-MX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Su </a:t>
            </a:r>
            <a:r>
              <a:rPr lang="es-MX" b="1" dirty="0">
                <a:solidFill>
                  <a:srgbClr val="BC945A"/>
                </a:solidFill>
                <a:latin typeface="Arial Nova Cond" panose="020B0506020202020204" pitchFamily="34" charset="0"/>
              </a:rPr>
              <a:t>MISIÓN</a:t>
            </a:r>
            <a:r>
              <a:rPr lang="es-MX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 consiste en enriquecer el acervo de capital intelectual y humano del país en núcleos clave de las ciencias sociales a través de:</a:t>
            </a: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F346524B-CF1A-483F-9C70-C4F4FFC102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1074931"/>
              </p:ext>
            </p:extLst>
          </p:nvPr>
        </p:nvGraphicFramePr>
        <p:xfrm>
          <a:off x="982680" y="3277935"/>
          <a:ext cx="10560051" cy="18503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E13FA2C2-0CBA-4193-BC9C-F91E55E1416F}"/>
              </a:ext>
            </a:extLst>
          </p:cNvPr>
          <p:cNvSpPr txBox="1"/>
          <p:nvPr/>
        </p:nvSpPr>
        <p:spPr>
          <a:xfrm>
            <a:off x="831849" y="5305735"/>
            <a:ext cx="1086171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MX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Su </a:t>
            </a:r>
            <a:r>
              <a:rPr lang="es-MX" b="1" dirty="0">
                <a:solidFill>
                  <a:srgbClr val="BC945A"/>
                </a:solidFill>
                <a:latin typeface="Arial Nova Cond" panose="020B0506020202020204" pitchFamily="34" charset="0"/>
              </a:rPr>
              <a:t>OBJETIVO</a:t>
            </a:r>
            <a:r>
              <a:rPr lang="es-MX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 </a:t>
            </a:r>
            <a:r>
              <a:rPr lang="es-MX" b="1" dirty="0">
                <a:solidFill>
                  <a:srgbClr val="BC945A"/>
                </a:solidFill>
                <a:latin typeface="Arial Nova Cond" panose="020B0506020202020204" pitchFamily="34" charset="0"/>
              </a:rPr>
              <a:t>CENTRAL</a:t>
            </a:r>
            <a:r>
              <a:rPr lang="es-MX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 es contribuir al desarrollo del país a través de la generación de conocimiento riguroso y relevante, así como de la formación de una nueva generación de líderes capaces de desempeñarse con creatividad y responsabilidad en un mundo abierto y competitivo.</a:t>
            </a:r>
          </a:p>
        </p:txBody>
      </p:sp>
    </p:spTree>
    <p:extLst>
      <p:ext uri="{BB962C8B-B14F-4D97-AF65-F5344CB8AC3E}">
        <p14:creationId xmlns:p14="http://schemas.microsoft.com/office/powerpoint/2010/main" val="2130028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7E31C6-BA91-F343-95FA-B7F5177B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26947"/>
            <a:ext cx="8256732" cy="705787"/>
          </a:xfrm>
        </p:spPr>
        <p:txBody>
          <a:bodyPr>
            <a:normAutofit/>
          </a:bodyPr>
          <a:lstStyle/>
          <a:p>
            <a:pPr algn="l"/>
            <a:r>
              <a:rPr lang="es-MX" sz="3600" dirty="0">
                <a:latin typeface="Arial Nova Cond" panose="020B0506020202020204" pitchFamily="34" charset="0"/>
              </a:rPr>
              <a:t>Conformación general del CIDE</a:t>
            </a:r>
          </a:p>
        </p:txBody>
      </p:sp>
      <p:grpSp>
        <p:nvGrpSpPr>
          <p:cNvPr id="15" name="Agrupar 14"/>
          <p:cNvGrpSpPr/>
          <p:nvPr/>
        </p:nvGrpSpPr>
        <p:grpSpPr>
          <a:xfrm>
            <a:off x="9131767" y="371650"/>
            <a:ext cx="2675039" cy="858344"/>
            <a:chOff x="9131767" y="371650"/>
            <a:chExt cx="2675039" cy="858344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0D51ADE3-0F07-E246-8287-4128F6108D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69926" y="371650"/>
              <a:ext cx="736880" cy="858344"/>
            </a:xfrm>
            <a:prstGeom prst="rect">
              <a:avLst/>
            </a:prstGeom>
          </p:spPr>
        </p:pic>
        <p:pic>
          <p:nvPicPr>
            <p:cNvPr id="20" name="Imagen 19" descr="Firma Conacyt-CIDE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767" y="518154"/>
              <a:ext cx="1747808" cy="603928"/>
            </a:xfrm>
            <a:prstGeom prst="rect">
              <a:avLst/>
            </a:prstGeom>
          </p:spPr>
        </p:pic>
      </p:grpSp>
      <p:sp>
        <p:nvSpPr>
          <p:cNvPr id="25" name="CuadroTexto 24">
            <a:extLst>
              <a:ext uri="{FF2B5EF4-FFF2-40B4-BE49-F238E27FC236}">
                <a16:creationId xmlns:a16="http://schemas.microsoft.com/office/drawing/2014/main" id="{FFE924B0-4E3C-4CA6-9F85-48BBFC1AD7AE}"/>
              </a:ext>
            </a:extLst>
          </p:cNvPr>
          <p:cNvSpPr txBox="1"/>
          <p:nvPr/>
        </p:nvSpPr>
        <p:spPr>
          <a:xfrm>
            <a:off x="9137022" y="2057033"/>
            <a:ext cx="283049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El CIDE cuenta con una planta de 117 profesores investigadores titulares, de los cuales 13 son cátedras Conacyt y 26 profesores asociados.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237E141F-0867-41F3-AF7F-9B07F63575E1}"/>
              </a:ext>
            </a:extLst>
          </p:cNvPr>
          <p:cNvGrpSpPr/>
          <p:nvPr/>
        </p:nvGrpSpPr>
        <p:grpSpPr>
          <a:xfrm>
            <a:off x="894766" y="1462445"/>
            <a:ext cx="8128000" cy="4502257"/>
            <a:chOff x="894766" y="1462445"/>
            <a:chExt cx="8128000" cy="4502257"/>
          </a:xfrm>
        </p:grpSpPr>
        <p:grpSp>
          <p:nvGrpSpPr>
            <p:cNvPr id="23" name="Grupo 22">
              <a:extLst>
                <a:ext uri="{FF2B5EF4-FFF2-40B4-BE49-F238E27FC236}">
                  <a16:creationId xmlns:a16="http://schemas.microsoft.com/office/drawing/2014/main" id="{A732E0CF-0750-4546-9FD5-6EBEA6D68132}"/>
                </a:ext>
              </a:extLst>
            </p:cNvPr>
            <p:cNvGrpSpPr/>
            <p:nvPr/>
          </p:nvGrpSpPr>
          <p:grpSpPr>
            <a:xfrm>
              <a:off x="894766" y="1924110"/>
              <a:ext cx="8128000" cy="4040592"/>
              <a:chOff x="896216" y="1538344"/>
              <a:chExt cx="8128000" cy="4040592"/>
            </a:xfrm>
          </p:grpSpPr>
          <p:graphicFrame>
            <p:nvGraphicFramePr>
              <p:cNvPr id="6" name="Diagrama 5">
                <a:extLst>
                  <a:ext uri="{FF2B5EF4-FFF2-40B4-BE49-F238E27FC236}">
                    <a16:creationId xmlns:a16="http://schemas.microsoft.com/office/drawing/2014/main" id="{6146D0EC-E4A8-410B-91F0-62436F7DFB0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490568143"/>
                  </p:ext>
                </p:extLst>
              </p:nvPr>
            </p:nvGraphicFramePr>
            <p:xfrm>
              <a:off x="896216" y="1538344"/>
              <a:ext cx="8128000" cy="4040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5" r:lo="rId6" r:qs="rId7" r:cs="rId8"/>
              </a:graphicData>
            </a:graphic>
          </p:graphicFrame>
          <p:grpSp>
            <p:nvGrpSpPr>
              <p:cNvPr id="14" name="Grupo 13">
                <a:extLst>
                  <a:ext uri="{FF2B5EF4-FFF2-40B4-BE49-F238E27FC236}">
                    <a16:creationId xmlns:a16="http://schemas.microsoft.com/office/drawing/2014/main" id="{484FEDB5-C528-4514-8588-EBE13B42472F}"/>
                  </a:ext>
                </a:extLst>
              </p:cNvPr>
              <p:cNvGrpSpPr/>
              <p:nvPr/>
            </p:nvGrpSpPr>
            <p:grpSpPr>
              <a:xfrm>
                <a:off x="2152865" y="4462682"/>
                <a:ext cx="6687788" cy="1061310"/>
                <a:chOff x="5810941" y="8179719"/>
                <a:chExt cx="6197899" cy="1061310"/>
              </a:xfrm>
            </p:grpSpPr>
            <p:sp>
              <p:nvSpPr>
                <p:cNvPr id="12" name="Rectángulo: esquinas redondeadas 11">
                  <a:extLst>
                    <a:ext uri="{FF2B5EF4-FFF2-40B4-BE49-F238E27FC236}">
                      <a16:creationId xmlns:a16="http://schemas.microsoft.com/office/drawing/2014/main" id="{5760C31E-DA0D-43F8-843B-392EDF865D63}"/>
                    </a:ext>
                  </a:extLst>
                </p:cNvPr>
                <p:cNvSpPr/>
                <p:nvPr/>
              </p:nvSpPr>
              <p:spPr>
                <a:xfrm>
                  <a:off x="5810941" y="8212623"/>
                  <a:ext cx="6197899" cy="1028406"/>
                </a:xfrm>
                <a:prstGeom prst="roundRect">
                  <a:avLst/>
                </a:prstGeom>
                <a:solidFill>
                  <a:srgbClr val="691B31">
                    <a:alpha val="1019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MX"/>
                </a:p>
              </p:txBody>
            </p:sp>
            <p:sp>
              <p:nvSpPr>
                <p:cNvPr id="9" name="Rectángulo: esquinas redondeadas 8">
                  <a:extLst>
                    <a:ext uri="{FF2B5EF4-FFF2-40B4-BE49-F238E27FC236}">
                      <a16:creationId xmlns:a16="http://schemas.microsoft.com/office/drawing/2014/main" id="{A036E1D6-B878-4287-AF7D-9F395534F66A}"/>
                    </a:ext>
                  </a:extLst>
                </p:cNvPr>
                <p:cNvSpPr/>
                <p:nvPr/>
              </p:nvSpPr>
              <p:spPr>
                <a:xfrm>
                  <a:off x="6006267" y="8628518"/>
                  <a:ext cx="1380641" cy="522052"/>
                </a:xfrm>
                <a:prstGeom prst="roundRect">
                  <a:avLst/>
                </a:prstGeom>
                <a:solidFill>
                  <a:srgbClr val="DEC9A2">
                    <a:alpha val="50196"/>
                  </a:srgb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s-MX" sz="1200" dirty="0">
                      <a:latin typeface="Arial Nova Cond" panose="020B0506020202020204" pitchFamily="34" charset="0"/>
                    </a:rPr>
                    <a:t>Laboratorio Nacional de Políticas Públicas</a:t>
                  </a:r>
                </a:p>
              </p:txBody>
            </p:sp>
            <p:sp>
              <p:nvSpPr>
                <p:cNvPr id="17" name="Rectángulo: esquinas redondeadas 16">
                  <a:extLst>
                    <a:ext uri="{FF2B5EF4-FFF2-40B4-BE49-F238E27FC236}">
                      <a16:creationId xmlns:a16="http://schemas.microsoft.com/office/drawing/2014/main" id="{4F1311DD-3380-4AE5-A211-173E3283A1BB}"/>
                    </a:ext>
                  </a:extLst>
                </p:cNvPr>
                <p:cNvSpPr/>
                <p:nvPr/>
              </p:nvSpPr>
              <p:spPr>
                <a:xfrm>
                  <a:off x="7482379" y="8622792"/>
                  <a:ext cx="1316360" cy="522052"/>
                </a:xfrm>
                <a:prstGeom prst="roundRect">
                  <a:avLst/>
                </a:prstGeom>
                <a:solidFill>
                  <a:srgbClr val="DEC9A2">
                    <a:alpha val="50196"/>
                  </a:srgb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s-MX" sz="1200" dirty="0">
                      <a:latin typeface="Arial Nova Cond" panose="020B0506020202020204" pitchFamily="34" charset="0"/>
                    </a:rPr>
                    <a:t>Centro CLEAR</a:t>
                  </a:r>
                </a:p>
              </p:txBody>
            </p:sp>
            <p:sp>
              <p:nvSpPr>
                <p:cNvPr id="19" name="CuadroTexto 18">
                  <a:extLst>
                    <a:ext uri="{FF2B5EF4-FFF2-40B4-BE49-F238E27FC236}">
                      <a16:creationId xmlns:a16="http://schemas.microsoft.com/office/drawing/2014/main" id="{99768E98-9C4B-47B7-B014-FA07D50BB4DA}"/>
                    </a:ext>
                  </a:extLst>
                </p:cNvPr>
                <p:cNvSpPr txBox="1"/>
                <p:nvPr/>
              </p:nvSpPr>
              <p:spPr>
                <a:xfrm>
                  <a:off x="5911172" y="8179719"/>
                  <a:ext cx="3687218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s-MX" sz="2800" dirty="0">
                      <a:solidFill>
                        <a:schemeClr val="bg1"/>
                      </a:solidFill>
                      <a:latin typeface="Arial Nova Cond" panose="020B0506020202020204" pitchFamily="34" charset="0"/>
                    </a:rPr>
                    <a:t>Unidades de Vinculación</a:t>
                  </a:r>
                  <a:endParaRPr lang="es-MX" sz="28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26" name="CuadroTexto 25">
              <a:extLst>
                <a:ext uri="{FF2B5EF4-FFF2-40B4-BE49-F238E27FC236}">
                  <a16:creationId xmlns:a16="http://schemas.microsoft.com/office/drawing/2014/main" id="{6C6417D3-E871-4F86-8D2D-46C58BB4BEF0}"/>
                </a:ext>
              </a:extLst>
            </p:cNvPr>
            <p:cNvSpPr txBox="1"/>
            <p:nvPr/>
          </p:nvSpPr>
          <p:spPr>
            <a:xfrm>
              <a:off x="913482" y="1462445"/>
              <a:ext cx="31771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2400" b="1" dirty="0">
                  <a:solidFill>
                    <a:srgbClr val="BC945A"/>
                  </a:solidFill>
                  <a:latin typeface="Arial Nova Cond" panose="020B0506020202020204" pitchFamily="34" charset="0"/>
                  <a:ea typeface="+mj-ea"/>
                  <a:cs typeface="+mj-cs"/>
                </a:rPr>
                <a:t>Organización sustantiva</a:t>
              </a:r>
            </a:p>
          </p:txBody>
        </p:sp>
      </p:grpSp>
      <p:sp>
        <p:nvSpPr>
          <p:cNvPr id="28" name="CuadroTexto 27">
            <a:extLst>
              <a:ext uri="{FF2B5EF4-FFF2-40B4-BE49-F238E27FC236}">
                <a16:creationId xmlns:a16="http://schemas.microsoft.com/office/drawing/2014/main" id="{BD7C5371-0ACB-4904-9AC5-490D2E211DD2}"/>
              </a:ext>
            </a:extLst>
          </p:cNvPr>
          <p:cNvSpPr txBox="1"/>
          <p:nvPr/>
        </p:nvSpPr>
        <p:spPr>
          <a:xfrm>
            <a:off x="9131767" y="4613244"/>
            <a:ext cx="2830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Sus 4 actividades sustantivas son: Investigación, Docencia,  Divulgación y Vinculación.</a:t>
            </a:r>
          </a:p>
        </p:txBody>
      </p:sp>
    </p:spTree>
    <p:extLst>
      <p:ext uri="{BB962C8B-B14F-4D97-AF65-F5344CB8AC3E}">
        <p14:creationId xmlns:p14="http://schemas.microsoft.com/office/powerpoint/2010/main" val="3058369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7E31C6-BA91-F343-95FA-B7F5177B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26947"/>
            <a:ext cx="8256732" cy="705787"/>
          </a:xfrm>
        </p:spPr>
        <p:txBody>
          <a:bodyPr>
            <a:normAutofit/>
          </a:bodyPr>
          <a:lstStyle/>
          <a:p>
            <a:pPr algn="l"/>
            <a:r>
              <a:rPr lang="es-MX" sz="3600" dirty="0">
                <a:latin typeface="Arial Nova Cond" panose="020B0506020202020204" pitchFamily="34" charset="0"/>
              </a:rPr>
              <a:t>Conformación general del CIDE</a:t>
            </a:r>
          </a:p>
        </p:txBody>
      </p:sp>
      <p:grpSp>
        <p:nvGrpSpPr>
          <p:cNvPr id="15" name="Agrupar 14"/>
          <p:cNvGrpSpPr/>
          <p:nvPr/>
        </p:nvGrpSpPr>
        <p:grpSpPr>
          <a:xfrm>
            <a:off x="9131767" y="371650"/>
            <a:ext cx="2675039" cy="858344"/>
            <a:chOff x="9131767" y="371650"/>
            <a:chExt cx="2675039" cy="858344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0D51ADE3-0F07-E246-8287-4128F6108D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69926" y="371650"/>
              <a:ext cx="736880" cy="858344"/>
            </a:xfrm>
            <a:prstGeom prst="rect">
              <a:avLst/>
            </a:prstGeom>
          </p:spPr>
        </p:pic>
        <p:pic>
          <p:nvPicPr>
            <p:cNvPr id="20" name="Imagen 19" descr="Firma Conacyt-CIDE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767" y="518154"/>
              <a:ext cx="1747808" cy="603928"/>
            </a:xfrm>
            <a:prstGeom prst="rect">
              <a:avLst/>
            </a:prstGeom>
          </p:spPr>
        </p:pic>
      </p:grpSp>
      <p:sp>
        <p:nvSpPr>
          <p:cNvPr id="26" name="CuadroTexto 25">
            <a:extLst>
              <a:ext uri="{FF2B5EF4-FFF2-40B4-BE49-F238E27FC236}">
                <a16:creationId xmlns:a16="http://schemas.microsoft.com/office/drawing/2014/main" id="{6C6417D3-E871-4F86-8D2D-46C58BB4BEF0}"/>
              </a:ext>
            </a:extLst>
          </p:cNvPr>
          <p:cNvSpPr txBox="1"/>
          <p:nvPr/>
        </p:nvSpPr>
        <p:spPr>
          <a:xfrm>
            <a:off x="913482" y="1413285"/>
            <a:ext cx="3177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>
                <a:solidFill>
                  <a:srgbClr val="BC945A"/>
                </a:solidFill>
                <a:latin typeface="Arial Nova Cond" panose="020B0506020202020204" pitchFamily="34" charset="0"/>
                <a:ea typeface="+mj-ea"/>
                <a:cs typeface="+mj-cs"/>
              </a:rPr>
              <a:t>Organización sustantiva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BE6FAD05-8229-4910-9598-87C6DE362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947854"/>
              </p:ext>
            </p:extLst>
          </p:nvPr>
        </p:nvGraphicFramePr>
        <p:xfrm>
          <a:off x="1031470" y="1874950"/>
          <a:ext cx="8256730" cy="380290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072418">
                  <a:extLst>
                    <a:ext uri="{9D8B030D-6E8A-4147-A177-3AD203B41FA5}">
                      <a16:colId xmlns:a16="http://schemas.microsoft.com/office/drawing/2014/main" val="3391330283"/>
                    </a:ext>
                  </a:extLst>
                </a:gridCol>
                <a:gridCol w="3636622">
                  <a:extLst>
                    <a:ext uri="{9D8B030D-6E8A-4147-A177-3AD203B41FA5}">
                      <a16:colId xmlns:a16="http://schemas.microsoft.com/office/drawing/2014/main" val="4279114673"/>
                    </a:ext>
                  </a:extLst>
                </a:gridCol>
                <a:gridCol w="2547690">
                  <a:extLst>
                    <a:ext uri="{9D8B030D-6E8A-4147-A177-3AD203B41FA5}">
                      <a16:colId xmlns:a16="http://schemas.microsoft.com/office/drawing/2014/main" val="3025108581"/>
                    </a:ext>
                  </a:extLst>
                </a:gridCol>
              </a:tblGrid>
              <a:tr h="335826"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effectLst/>
                          <a:latin typeface="Arial Nova Cond" panose="020B0506020202020204" pitchFamily="34" charset="0"/>
                        </a:rPr>
                        <a:t>División Académica</a:t>
                      </a:r>
                      <a:endParaRPr lang="es-MX" sz="1200" dirty="0"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 anchor="ctr"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effectLst/>
                          <a:latin typeface="Arial Nova Cond" panose="020B0506020202020204" pitchFamily="34" charset="0"/>
                        </a:rPr>
                        <a:t>Programa</a:t>
                      </a:r>
                      <a:endParaRPr lang="es-MX" sz="1200" dirty="0"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 anchor="ctr">
                    <a:solidFill>
                      <a:srgbClr val="245C4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effectLst/>
                          <a:latin typeface="Arial Nova Cond" panose="020B0506020202020204" pitchFamily="34" charset="0"/>
                        </a:rPr>
                        <a:t>Programa Nacional de Posgrados de Calidad</a:t>
                      </a:r>
                      <a:endParaRPr lang="es-MX" sz="1200" dirty="0"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 anchor="ctr">
                    <a:solidFill>
                      <a:srgbClr val="245C4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6226930"/>
                  </a:ext>
                </a:extLst>
              </a:tr>
              <a:tr h="167913">
                <a:tc gridSpan="3"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effectLst/>
                          <a:latin typeface="Arial Nova Cond" panose="020B0506020202020204" pitchFamily="34" charset="0"/>
                        </a:rPr>
                        <a:t>Licenciaturas</a:t>
                      </a:r>
                      <a:endParaRPr lang="es-MX" sz="1200" dirty="0"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 anchor="ctr"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899683"/>
                  </a:ext>
                </a:extLst>
              </a:tr>
              <a:tr h="200813"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Economía 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Licenciatura en economía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N/A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5081841"/>
                  </a:ext>
                </a:extLst>
              </a:tr>
              <a:tr h="335826"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Estudios Políticos Estudios Internacionales 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Licenciatura en ciencia política y relaciones Internacionales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N/A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2496764"/>
                  </a:ext>
                </a:extLst>
              </a:tr>
              <a:tr h="200813"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Región Centro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Licenciatura en políticas públicas 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N/A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6546208"/>
                  </a:ext>
                </a:extLst>
              </a:tr>
              <a:tr h="200813"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Estudios Jurídicos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Licenciatura en derecho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N/A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0146590"/>
                  </a:ext>
                </a:extLst>
              </a:tr>
              <a:tr h="167913">
                <a:tc gridSpan="3">
                  <a:txBody>
                    <a:bodyPr/>
                    <a:lstStyle/>
                    <a:p>
                      <a:pPr algn="ctr"/>
                      <a:r>
                        <a:rPr lang="es-MX" sz="1200" dirty="0">
                          <a:effectLst/>
                          <a:latin typeface="Arial Nova Cond" panose="020B0506020202020204" pitchFamily="34" charset="0"/>
                        </a:rPr>
                        <a:t>Posgrados </a:t>
                      </a:r>
                      <a:endParaRPr lang="es-MX" sz="1200" dirty="0"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solidFill>
                      <a:srgbClr val="BC945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1130799"/>
                  </a:ext>
                </a:extLst>
              </a:tr>
              <a:tr h="184268"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Administración Pública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Maestría en Administración y Políticas Públicas 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Programa de competencia internacional 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5139279"/>
                  </a:ext>
                </a:extLst>
              </a:tr>
              <a:tr h="200813">
                <a:tc rowSpan="2"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Historia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Maestría en Historia Internacional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Programa en desarrollo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925374"/>
                  </a:ext>
                </a:extLst>
              </a:tr>
              <a:tr h="20081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Doctorado en Historia Aplicada</a:t>
                      </a:r>
                      <a:endParaRPr lang="es-MX" sz="2000" dirty="0"/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Programa de reciente creación</a:t>
                      </a:r>
                      <a:endParaRPr lang="es-MX" sz="2000" dirty="0"/>
                    </a:p>
                  </a:txBody>
                  <a:tcPr marL="54392" marR="54392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9734730"/>
                  </a:ext>
                </a:extLst>
              </a:tr>
              <a:tr h="200813">
                <a:tc rowSpan="2"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Economía 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Maestría en Economía 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Programa de competencia internacional 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9942544"/>
                  </a:ext>
                </a:extLst>
              </a:tr>
              <a:tr h="20081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Maestría en Economía Ambiental</a:t>
                      </a:r>
                      <a:endParaRPr lang="es-MX" sz="2000" dirty="0"/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Programa en desarrollo</a:t>
                      </a:r>
                      <a:endParaRPr lang="es-MX" sz="2000" dirty="0"/>
                    </a:p>
                  </a:txBody>
                  <a:tcPr marL="54392" marR="54392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9361994"/>
                  </a:ext>
                </a:extLst>
              </a:tr>
              <a:tr h="200813">
                <a:tc rowSpan="2"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Estudios Políticos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Maestría en Ciencia Política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Programa de reciente creación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7663664"/>
                  </a:ext>
                </a:extLst>
              </a:tr>
              <a:tr h="17684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Doctorado en Ciencia Política</a:t>
                      </a:r>
                      <a:endParaRPr lang="es-MX" sz="2000" dirty="0"/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Programa de reciente creación</a:t>
                      </a:r>
                      <a:endParaRPr lang="es-MX" sz="2000" dirty="0"/>
                    </a:p>
                  </a:txBody>
                  <a:tcPr marL="54392" marR="54392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9636616"/>
                  </a:ext>
                </a:extLst>
              </a:tr>
              <a:tr h="229936"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Región Centro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Maestría en Métodos para el Análisis de Políticas Públicas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Programa de reciente creación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9293181"/>
                  </a:ext>
                </a:extLst>
              </a:tr>
              <a:tr h="200813">
                <a:tc rowSpan="2"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Secretaría Académica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Doctorado en Políticas Públicas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Programa en consolidación</a:t>
                      </a:r>
                      <a:endParaRPr lang="es-MX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 Nova Cond" panose="020B0506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4392" marR="54392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4677084"/>
                  </a:ext>
                </a:extLst>
              </a:tr>
              <a:tr h="301219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Maestría en Periodismo sobre Políticas Públicas</a:t>
                      </a:r>
                      <a:endParaRPr lang="es-MX" sz="2000" dirty="0"/>
                    </a:p>
                  </a:txBody>
                  <a:tcPr marL="54392" marR="54392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 Nova Cond" panose="020B0506020202020204" pitchFamily="34" charset="0"/>
                        </a:rPr>
                        <a:t>Programa de reciente creación</a:t>
                      </a:r>
                      <a:endParaRPr lang="es-MX" sz="2000" dirty="0"/>
                    </a:p>
                  </a:txBody>
                  <a:tcPr marL="54392" marR="54392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7929900"/>
                  </a:ext>
                </a:extLst>
              </a:tr>
            </a:tbl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8FE1C601-9FFE-4742-9E2F-AC4E9C36D08A}"/>
              </a:ext>
            </a:extLst>
          </p:cNvPr>
          <p:cNvSpPr txBox="1"/>
          <p:nvPr/>
        </p:nvSpPr>
        <p:spPr>
          <a:xfrm>
            <a:off x="9406188" y="1874950"/>
            <a:ext cx="2566220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es-MX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El CIDE ofrece </a:t>
            </a:r>
            <a:r>
              <a:rPr lang="es-MX" b="1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14 programas académicos</a:t>
            </a:r>
            <a:r>
              <a:rPr lang="es-MX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: 4 licenciaturas, 7 maestrías y 3 doctorados. </a:t>
            </a:r>
          </a:p>
          <a:p>
            <a:pPr algn="just">
              <a:spcBef>
                <a:spcPts val="1200"/>
              </a:spcBef>
            </a:pPr>
            <a:r>
              <a:rPr lang="es-MX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En 2020, la matrícula estudiantil estuvo conformada por </a:t>
            </a:r>
            <a:r>
              <a:rPr lang="es-MX" b="1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691 estudiantes</a:t>
            </a:r>
            <a:r>
              <a:rPr lang="es-MX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: 428 de licenciatura y 263 de posgrado.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C650AC1-5947-468B-9AA5-BEE036A0CD04}"/>
              </a:ext>
            </a:extLst>
          </p:cNvPr>
          <p:cNvSpPr txBox="1"/>
          <p:nvPr/>
        </p:nvSpPr>
        <p:spPr>
          <a:xfrm>
            <a:off x="972776" y="5677850"/>
            <a:ext cx="797487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MX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ova Cond" panose="020B0506020202020204" pitchFamily="34" charset="0"/>
              </a:rPr>
              <a:t>La Maestría en Gerencia Pública está en proceso de revisión y reestructuración lo que ha llevado a no abrir convocatoria en los últimos dos años. </a:t>
            </a:r>
          </a:p>
        </p:txBody>
      </p:sp>
    </p:spTree>
    <p:extLst>
      <p:ext uri="{BB962C8B-B14F-4D97-AF65-F5344CB8AC3E}">
        <p14:creationId xmlns:p14="http://schemas.microsoft.com/office/powerpoint/2010/main" val="4006256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74C8272E-8996-4744-9815-21D0CB95B6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2092830"/>
              </p:ext>
            </p:extLst>
          </p:nvPr>
        </p:nvGraphicFramePr>
        <p:xfrm>
          <a:off x="3382065" y="3610375"/>
          <a:ext cx="4723751" cy="1868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197E31C6-BA91-F343-95FA-B7F5177B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26947"/>
            <a:ext cx="8256732" cy="705787"/>
          </a:xfrm>
        </p:spPr>
        <p:txBody>
          <a:bodyPr>
            <a:normAutofit/>
          </a:bodyPr>
          <a:lstStyle/>
          <a:p>
            <a:pPr algn="l"/>
            <a:r>
              <a:rPr lang="es-MX" sz="3600" dirty="0">
                <a:latin typeface="Arial Nova Cond" panose="020B0506020202020204" pitchFamily="34" charset="0"/>
              </a:rPr>
              <a:t>Conformación general del CIDE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37AA16-BD1D-AD4C-879C-A685049EB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549575"/>
            <a:ext cx="2879538" cy="354529"/>
          </a:xfrm>
        </p:spPr>
        <p:txBody>
          <a:bodyPr/>
          <a:lstStyle/>
          <a:p>
            <a:pPr algn="just"/>
            <a:r>
              <a:rPr lang="es-MX" sz="2000" b="1" dirty="0">
                <a:solidFill>
                  <a:srgbClr val="BC945A"/>
                </a:solidFill>
                <a:latin typeface="Arial Nova Cond" panose="020B0506020202020204" pitchFamily="34" charset="0"/>
              </a:rPr>
              <a:t>Órganos del CIDE</a:t>
            </a:r>
          </a:p>
        </p:txBody>
      </p:sp>
      <p:grpSp>
        <p:nvGrpSpPr>
          <p:cNvPr id="15" name="Agrupar 14"/>
          <p:cNvGrpSpPr/>
          <p:nvPr/>
        </p:nvGrpSpPr>
        <p:grpSpPr>
          <a:xfrm>
            <a:off x="9131767" y="371650"/>
            <a:ext cx="2675039" cy="858344"/>
            <a:chOff x="9131767" y="371650"/>
            <a:chExt cx="2675039" cy="858344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0D51ADE3-0F07-E246-8287-4128F6108DE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69926" y="371650"/>
              <a:ext cx="736880" cy="858344"/>
            </a:xfrm>
            <a:prstGeom prst="rect">
              <a:avLst/>
            </a:prstGeom>
          </p:spPr>
        </p:pic>
        <p:pic>
          <p:nvPicPr>
            <p:cNvPr id="20" name="Imagen 19" descr="Firma Conacyt-CIDE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767" y="518154"/>
              <a:ext cx="1747808" cy="603928"/>
            </a:xfrm>
            <a:prstGeom prst="rect">
              <a:avLst/>
            </a:prstGeom>
          </p:spPr>
        </p:pic>
      </p:grp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4E32FF9B-8706-4A6C-B6C4-B077C744FB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4151624"/>
              </p:ext>
            </p:extLst>
          </p:nvPr>
        </p:nvGraphicFramePr>
        <p:xfrm>
          <a:off x="877907" y="1904103"/>
          <a:ext cx="2216682" cy="44106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1DD20C0B-E990-4E0B-B2E1-24341A261195}"/>
              </a:ext>
            </a:extLst>
          </p:cNvPr>
          <p:cNvSpPr txBox="1">
            <a:spLocks/>
          </p:cNvSpPr>
          <p:nvPr/>
        </p:nvSpPr>
        <p:spPr>
          <a:xfrm>
            <a:off x="3313663" y="1549575"/>
            <a:ext cx="8493143" cy="186866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tint val="75000"/>
                  </a:schemeClr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2000" b="1" dirty="0">
                <a:solidFill>
                  <a:srgbClr val="BC945A"/>
                </a:solidFill>
                <a:latin typeface="Arial Nova Cond" panose="020B0506020202020204" pitchFamily="34" charset="0"/>
              </a:rPr>
              <a:t>Organización de soporte </a:t>
            </a:r>
          </a:p>
          <a:p>
            <a:pPr algn="just"/>
            <a:r>
              <a:rPr lang="es-MX" sz="1800" dirty="0">
                <a:latin typeface="Arial Nova Cond" panose="020B0506020202020204" pitchFamily="34" charset="0"/>
              </a:rPr>
              <a:t>Para la realización de sus actividades sustantivas cuenta con una estructura de soporte operativo y administrativo conformada por su Estructura Organizacional Básica (EOB) constituida por 6 unidades administrativas y una estructura organizacional de personal científico, tecnológico y académico. En total, cuenta con 420 plazas autorizadas, 18 de mando, 139 administrativas y 263 plazas académicas.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FD88A4F-5602-47EC-8177-5B1A372A698E}"/>
              </a:ext>
            </a:extLst>
          </p:cNvPr>
          <p:cNvSpPr txBox="1"/>
          <p:nvPr/>
        </p:nvSpPr>
        <p:spPr>
          <a:xfrm>
            <a:off x="3313663" y="3417128"/>
            <a:ext cx="29593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dirty="0">
                <a:solidFill>
                  <a:srgbClr val="BC945A"/>
                </a:solidFill>
                <a:latin typeface="Arial Nova Cond" panose="020B0506020202020204" pitchFamily="34" charset="0"/>
              </a:rPr>
              <a:t>Fuentes de financiamiento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57D4D3A8-0870-4791-9D1E-25858445B051}"/>
              </a:ext>
            </a:extLst>
          </p:cNvPr>
          <p:cNvSpPr txBox="1"/>
          <p:nvPr/>
        </p:nvSpPr>
        <p:spPr>
          <a:xfrm>
            <a:off x="3313663" y="5454616"/>
            <a:ext cx="480163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MX" sz="1400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A través del </a:t>
            </a:r>
            <a:r>
              <a:rPr lang="es-MX" sz="1400" dirty="0" err="1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FCyT</a:t>
            </a:r>
            <a:r>
              <a:rPr lang="es-MX" sz="1400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 se administran poco más de 320 proyectos de investigación al año con contrapartes nacionales e internacionales o desarrollados por investigadores del Centro y programas de educación continua. En 2021 deberá extinguirse.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36BD73B-915F-4965-A9AF-BFC8E7189A79}"/>
              </a:ext>
            </a:extLst>
          </p:cNvPr>
          <p:cNvSpPr txBox="1"/>
          <p:nvPr/>
        </p:nvSpPr>
        <p:spPr>
          <a:xfrm>
            <a:off x="6819900" y="3935082"/>
            <a:ext cx="9429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MX" sz="900" dirty="0">
                <a:solidFill>
                  <a:schemeClr val="bg1"/>
                </a:solidFill>
                <a:latin typeface="Arial Nova Cond" panose="020B0506020202020204" pitchFamily="34" charset="0"/>
              </a:rPr>
              <a:t>Fideicomiso de Ciencia y Tecnología</a:t>
            </a:r>
          </a:p>
          <a:p>
            <a:pPr>
              <a:spcBef>
                <a:spcPts val="600"/>
              </a:spcBef>
            </a:pPr>
            <a:r>
              <a:rPr lang="es-MX" sz="900" dirty="0">
                <a:solidFill>
                  <a:schemeClr val="bg1"/>
                </a:solidFill>
                <a:latin typeface="Arial Nova Cond" panose="020B0506020202020204" pitchFamily="34" charset="0"/>
              </a:rPr>
              <a:t>Fideicomiso Patrimonial</a:t>
            </a: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791EE1DB-BEED-4539-8E5A-55366DCC69B6}"/>
              </a:ext>
            </a:extLst>
          </p:cNvPr>
          <p:cNvGrpSpPr/>
          <p:nvPr/>
        </p:nvGrpSpPr>
        <p:grpSpPr>
          <a:xfrm>
            <a:off x="8224459" y="3360841"/>
            <a:ext cx="3420624" cy="2937288"/>
            <a:chOff x="1043618" y="1766483"/>
            <a:chExt cx="3420624" cy="2937288"/>
          </a:xfrm>
        </p:grpSpPr>
        <p:sp>
          <p:nvSpPr>
            <p:cNvPr id="22" name="CuadroTexto 21">
              <a:extLst>
                <a:ext uri="{FF2B5EF4-FFF2-40B4-BE49-F238E27FC236}">
                  <a16:creationId xmlns:a16="http://schemas.microsoft.com/office/drawing/2014/main" id="{2331C324-8555-43B1-B334-0D5F6DE4276A}"/>
                </a:ext>
              </a:extLst>
            </p:cNvPr>
            <p:cNvSpPr txBox="1"/>
            <p:nvPr/>
          </p:nvSpPr>
          <p:spPr>
            <a:xfrm>
              <a:off x="1043618" y="1766483"/>
              <a:ext cx="28644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2000" b="1" dirty="0">
                  <a:solidFill>
                    <a:srgbClr val="BC945A"/>
                  </a:solidFill>
                  <a:latin typeface="Arial Nova Cond" panose="020B0506020202020204" pitchFamily="34" charset="0"/>
                </a:rPr>
                <a:t>Unidades Administrativas</a:t>
              </a:r>
            </a:p>
          </p:txBody>
        </p:sp>
        <p:graphicFrame>
          <p:nvGraphicFramePr>
            <p:cNvPr id="23" name="Diagrama 22">
              <a:extLst>
                <a:ext uri="{FF2B5EF4-FFF2-40B4-BE49-F238E27FC236}">
                  <a16:creationId xmlns:a16="http://schemas.microsoft.com/office/drawing/2014/main" id="{9B8D4B07-52AF-4371-9B1D-9B50B027B34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48442819"/>
                </p:ext>
              </p:extLst>
            </p:nvPr>
          </p:nvGraphicFramePr>
          <p:xfrm>
            <a:off x="1144050" y="2118448"/>
            <a:ext cx="3320192" cy="258532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5" r:lo="rId16" r:qs="rId17" r:cs="rId18"/>
            </a:graphicData>
          </a:graphic>
        </p:graphicFrame>
      </p:grp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022012D-D53F-4915-83D5-4A413D1B12E0}"/>
              </a:ext>
            </a:extLst>
          </p:cNvPr>
          <p:cNvSpPr txBox="1"/>
          <p:nvPr/>
        </p:nvSpPr>
        <p:spPr>
          <a:xfrm>
            <a:off x="3539938" y="4155602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>
                <a:solidFill>
                  <a:schemeClr val="bg1"/>
                </a:solidFill>
                <a:latin typeface="Arial Nova Cond" panose="020B0506020202020204" pitchFamily="34" charset="0"/>
              </a:rPr>
              <a:t>392.6 mdp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9D588E17-989A-4C7D-90A9-5654D3621188}"/>
              </a:ext>
            </a:extLst>
          </p:cNvPr>
          <p:cNvSpPr txBox="1"/>
          <p:nvPr/>
        </p:nvSpPr>
        <p:spPr>
          <a:xfrm>
            <a:off x="5200420" y="4174261"/>
            <a:ext cx="8675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>
                <a:solidFill>
                  <a:schemeClr val="bg1"/>
                </a:solidFill>
                <a:latin typeface="Arial Nova Cond" panose="020B0506020202020204" pitchFamily="34" charset="0"/>
              </a:rPr>
              <a:t>15.5 mdp</a:t>
            </a:r>
          </a:p>
        </p:txBody>
      </p:sp>
    </p:spTree>
    <p:extLst>
      <p:ext uri="{BB962C8B-B14F-4D97-AF65-F5344CB8AC3E}">
        <p14:creationId xmlns:p14="http://schemas.microsoft.com/office/powerpoint/2010/main" val="3855481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2E0C0F89-E4DE-48BB-9F3D-002DA64FDD98}"/>
              </a:ext>
            </a:extLst>
          </p:cNvPr>
          <p:cNvGrpSpPr/>
          <p:nvPr/>
        </p:nvGrpSpPr>
        <p:grpSpPr>
          <a:xfrm>
            <a:off x="946674" y="1257085"/>
            <a:ext cx="10558952" cy="4842501"/>
            <a:chOff x="-952500" y="77788"/>
            <a:chExt cx="14573250" cy="8170862"/>
          </a:xfrm>
        </p:grpSpPr>
        <p:sp>
          <p:nvSpPr>
            <p:cNvPr id="6" name="Line 65">
              <a:extLst>
                <a:ext uri="{FF2B5EF4-FFF2-40B4-BE49-F238E27FC236}">
                  <a16:creationId xmlns:a16="http://schemas.microsoft.com/office/drawing/2014/main" id="{F63E17FF-FC1F-4C30-9DBF-124F74B877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19825" y="858838"/>
              <a:ext cx="0" cy="60166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7" name="Line 60">
              <a:extLst>
                <a:ext uri="{FF2B5EF4-FFF2-40B4-BE49-F238E27FC236}">
                  <a16:creationId xmlns:a16="http://schemas.microsoft.com/office/drawing/2014/main" id="{CF49E1DF-6A2B-41AA-99A2-9991FBDEFA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1475" y="5027613"/>
              <a:ext cx="0" cy="24288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11" name="Line 61">
              <a:extLst>
                <a:ext uri="{FF2B5EF4-FFF2-40B4-BE49-F238E27FC236}">
                  <a16:creationId xmlns:a16="http://schemas.microsoft.com/office/drawing/2014/main" id="{F0E002A6-9F90-4098-8801-5B84608217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86675" y="5091113"/>
              <a:ext cx="0" cy="38893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12" name="Line 55">
              <a:extLst>
                <a:ext uri="{FF2B5EF4-FFF2-40B4-BE49-F238E27FC236}">
                  <a16:creationId xmlns:a16="http://schemas.microsoft.com/office/drawing/2014/main" id="{4A3EBD9D-1D0A-4F37-9BFC-28262BA3C9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16563" y="4029075"/>
              <a:ext cx="0" cy="2667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13" name="Line 44">
              <a:extLst>
                <a:ext uri="{FF2B5EF4-FFF2-40B4-BE49-F238E27FC236}">
                  <a16:creationId xmlns:a16="http://schemas.microsoft.com/office/drawing/2014/main" id="{C94772AD-2B8D-41E3-8331-560C52CAFA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4713" y="1544638"/>
              <a:ext cx="0" cy="22098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14" name="Line 43">
              <a:extLst>
                <a:ext uri="{FF2B5EF4-FFF2-40B4-BE49-F238E27FC236}">
                  <a16:creationId xmlns:a16="http://schemas.microsoft.com/office/drawing/2014/main" id="{1A77B7FB-328A-46B8-87B5-B3AD60DED3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46913" y="1560513"/>
              <a:ext cx="22225" cy="237648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15" name="Text Box 2">
              <a:extLst>
                <a:ext uri="{FF2B5EF4-FFF2-40B4-BE49-F238E27FC236}">
                  <a16:creationId xmlns:a16="http://schemas.microsoft.com/office/drawing/2014/main" id="{11B60DD3-B302-44FB-B6F8-68BF92A84B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8288" y="1820863"/>
              <a:ext cx="1246188" cy="755651"/>
            </a:xfrm>
            <a:prstGeom prst="rect">
              <a:avLst/>
            </a:prstGeom>
            <a:solidFill>
              <a:srgbClr val="DEC9A2"/>
            </a:solidFill>
            <a:ln w="9525">
              <a:solidFill>
                <a:srgbClr val="DEC9A2"/>
              </a:solidFill>
              <a:miter lim="800000"/>
              <a:headEnd/>
              <a:tailEnd/>
            </a:ln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M43</a:t>
              </a:r>
            </a:p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SECRETARÍA ACADÉMICA</a:t>
              </a:r>
            </a:p>
            <a:p>
              <a:pPr algn="ctr" rtl="0">
                <a:defRPr sz="1000"/>
              </a:pPr>
              <a:endParaRPr lang="es-MX" sz="600" i="0" u="none" strike="noStrike" baseline="0" dirty="0">
                <a:solidFill>
                  <a:srgbClr val="000000"/>
                </a:solidFill>
                <a:latin typeface="Arial Nova Cond" panose="020B0506020202020204" pitchFamily="34" charset="0"/>
                <a:cs typeface="Arial"/>
              </a:endParaRPr>
            </a:p>
          </p:txBody>
        </p:sp>
        <p:sp>
          <p:nvSpPr>
            <p:cNvPr id="16" name="Text Box 5">
              <a:extLst>
                <a:ext uri="{FF2B5EF4-FFF2-40B4-BE49-F238E27FC236}">
                  <a16:creationId xmlns:a16="http://schemas.microsoft.com/office/drawing/2014/main" id="{3F223539-BD8A-4626-B106-ABB056077F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29176" y="4287837"/>
              <a:ext cx="1466850" cy="7620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N22</a:t>
              </a:r>
            </a:p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DIRECCIÓN DE RECURSOS MATERIALES Y SERVICIOS GENERALES </a:t>
              </a:r>
            </a:p>
          </p:txBody>
        </p:sp>
        <p:sp>
          <p:nvSpPr>
            <p:cNvPr id="17" name="Text Box 9">
              <a:extLst>
                <a:ext uri="{FF2B5EF4-FFF2-40B4-BE49-F238E27FC236}">
                  <a16:creationId xmlns:a16="http://schemas.microsoft.com/office/drawing/2014/main" id="{6BCBF646-B3A6-409A-AC15-98A040A5AF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94038" y="4278313"/>
              <a:ext cx="1171575" cy="7651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N22</a:t>
              </a:r>
            </a:p>
            <a:p>
              <a:pPr algn="ctr" rtl="0">
                <a:defRPr sz="1000"/>
              </a:pPr>
              <a:r>
                <a:rPr lang="es-MX" sz="600" i="0" u="none" strike="noStrike" baseline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DIRECCIÓN DE RECURSOS HUMANOS</a:t>
              </a:r>
            </a:p>
          </p:txBody>
        </p:sp>
        <p:sp>
          <p:nvSpPr>
            <p:cNvPr id="18" name="Text Box 10">
              <a:extLst>
                <a:ext uri="{FF2B5EF4-FFF2-40B4-BE49-F238E27FC236}">
                  <a16:creationId xmlns:a16="http://schemas.microsoft.com/office/drawing/2014/main" id="{A35A5B16-708B-4BC3-BA77-ACF5031673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51600" y="2763838"/>
              <a:ext cx="1295400" cy="838200"/>
            </a:xfrm>
            <a:prstGeom prst="rect">
              <a:avLst/>
            </a:prstGeom>
            <a:solidFill>
              <a:srgbClr val="DEC9A2"/>
            </a:solidFill>
            <a:ln w="9525">
              <a:solidFill>
                <a:srgbClr val="DEC9A2"/>
              </a:solidFill>
              <a:miter lim="800000"/>
              <a:headEnd/>
              <a:tailEnd/>
            </a:ln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M33</a:t>
              </a:r>
            </a:p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COORDINACIÓN DE ADMINISTRACIÓN Y FINANZAS</a:t>
              </a:r>
            </a:p>
            <a:p>
              <a:pPr algn="ctr" rtl="0">
                <a:defRPr sz="1000"/>
              </a:pPr>
              <a:endParaRPr lang="es-MX" sz="600" i="0" u="none" strike="noStrike" baseline="0" dirty="0">
                <a:solidFill>
                  <a:srgbClr val="000000"/>
                </a:solidFill>
                <a:latin typeface="Arial Nova Cond" panose="020B0506020202020204" pitchFamily="34" charset="0"/>
                <a:cs typeface="Arial"/>
              </a:endParaRPr>
            </a:p>
          </p:txBody>
        </p:sp>
        <p:sp>
          <p:nvSpPr>
            <p:cNvPr id="19" name="Text Box 11">
              <a:extLst>
                <a:ext uri="{FF2B5EF4-FFF2-40B4-BE49-F238E27FC236}">
                  <a16:creationId xmlns:a16="http://schemas.microsoft.com/office/drawing/2014/main" id="{8A6E7FCF-E6EE-485E-8761-852AF80A00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75488" y="4330700"/>
              <a:ext cx="1208087" cy="755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N22</a:t>
              </a:r>
            </a:p>
            <a:p>
              <a:pPr algn="ctr" rtl="0">
                <a:defRPr sz="1000"/>
              </a:pPr>
              <a:r>
                <a:rPr lang="es-MX" sz="600" i="0" u="none" strike="noStrike" baseline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DIRECCIÓN DE RECURSOS FINANCIEROS</a:t>
              </a:r>
            </a:p>
          </p:txBody>
        </p:sp>
        <p:sp>
          <p:nvSpPr>
            <p:cNvPr id="20" name="Text Box 12">
              <a:extLst>
                <a:ext uri="{FF2B5EF4-FFF2-40B4-BE49-F238E27FC236}">
                  <a16:creationId xmlns:a16="http://schemas.microsoft.com/office/drawing/2014/main" id="{33733FDF-A29F-4983-966C-30A772672B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46725" y="77788"/>
              <a:ext cx="1306513" cy="744537"/>
            </a:xfrm>
            <a:prstGeom prst="rect">
              <a:avLst/>
            </a:prstGeom>
            <a:solidFill>
              <a:srgbClr val="DEC9A2"/>
            </a:solidFill>
            <a:ln w="9525">
              <a:solidFill>
                <a:srgbClr val="DEC9A2"/>
              </a:solidFill>
              <a:miter lim="800000"/>
              <a:headEnd/>
              <a:tailEnd/>
            </a:ln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K31</a:t>
              </a:r>
            </a:p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DIRECCIÓN GENERAL</a:t>
              </a:r>
            </a:p>
            <a:p>
              <a:pPr algn="ctr" rtl="0">
                <a:defRPr sz="1000"/>
              </a:pPr>
              <a:endParaRPr lang="es-MX" sz="600" i="0" u="none" strike="noStrike" baseline="0" dirty="0">
                <a:solidFill>
                  <a:srgbClr val="000000"/>
                </a:solidFill>
                <a:latin typeface="Arial Nova Cond" panose="020B0506020202020204" pitchFamily="34" charset="0"/>
                <a:cs typeface="Arial"/>
              </a:endParaRPr>
            </a:p>
          </p:txBody>
        </p:sp>
        <p:sp>
          <p:nvSpPr>
            <p:cNvPr id="21" name="Text Box 34">
              <a:extLst>
                <a:ext uri="{FF2B5EF4-FFF2-40B4-BE49-F238E27FC236}">
                  <a16:creationId xmlns:a16="http://schemas.microsoft.com/office/drawing/2014/main" id="{21D264D0-5223-4D75-8588-FFBB34F1B4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43063" y="4343400"/>
              <a:ext cx="1185862" cy="7572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N22</a:t>
              </a:r>
            </a:p>
            <a:p>
              <a:pPr algn="ctr" rtl="0">
                <a:defRPr sz="1000"/>
              </a:pPr>
              <a:r>
                <a:rPr lang="es-MX" sz="600" i="0" u="none" strike="noStrike" baseline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DIRECCIÓN DE COMUNICACIÓN Y DESARROLLO</a:t>
              </a:r>
            </a:p>
            <a:p>
              <a:pPr algn="ctr" rtl="0">
                <a:defRPr sz="1000"/>
              </a:pPr>
              <a:endParaRPr lang="es-MX" sz="600" i="0" u="none" strike="noStrike" baseline="0">
                <a:solidFill>
                  <a:srgbClr val="000000"/>
                </a:solidFill>
                <a:latin typeface="Arial Nova Cond" panose="020B0506020202020204" pitchFamily="34" charset="0"/>
                <a:cs typeface="Arial"/>
              </a:endParaRPr>
            </a:p>
          </p:txBody>
        </p:sp>
        <p:sp>
          <p:nvSpPr>
            <p:cNvPr id="22" name="Text Box 35">
              <a:extLst>
                <a:ext uri="{FF2B5EF4-FFF2-40B4-BE49-F238E27FC236}">
                  <a16:creationId xmlns:a16="http://schemas.microsoft.com/office/drawing/2014/main" id="{CDA76450-3620-4C30-B142-E463402F0C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952500" y="4348163"/>
              <a:ext cx="1173163" cy="7651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N22</a:t>
              </a:r>
            </a:p>
            <a:p>
              <a:pPr algn="ctr" rtl="0">
                <a:defRPr sz="1000"/>
              </a:pPr>
              <a:r>
                <a:rPr lang="es-MX" sz="600" i="0" u="none" strike="noStrike" baseline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DIRECCIÓN DE ADMINISTACIÓN ESCOLAR</a:t>
              </a:r>
            </a:p>
            <a:p>
              <a:pPr algn="ctr" rtl="0">
                <a:defRPr sz="1000"/>
              </a:pPr>
              <a:endParaRPr lang="es-MX" sz="600" i="0" u="none" strike="noStrike" baseline="0">
                <a:solidFill>
                  <a:srgbClr val="000000"/>
                </a:solidFill>
                <a:latin typeface="Arial Nova Cond" panose="020B0506020202020204" pitchFamily="34" charset="0"/>
                <a:cs typeface="Arial"/>
              </a:endParaRPr>
            </a:p>
          </p:txBody>
        </p:sp>
        <p:sp>
          <p:nvSpPr>
            <p:cNvPr id="23" name="Text Box 36">
              <a:extLst>
                <a:ext uri="{FF2B5EF4-FFF2-40B4-BE49-F238E27FC236}">
                  <a16:creationId xmlns:a16="http://schemas.microsoft.com/office/drawing/2014/main" id="{D4C5D3D9-F560-4570-8120-85845054F4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450" y="4346575"/>
              <a:ext cx="1263650" cy="7493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N22</a:t>
              </a:r>
            </a:p>
          </p:txBody>
        </p:sp>
        <p:sp>
          <p:nvSpPr>
            <p:cNvPr id="24" name="Text Box 37">
              <a:extLst>
                <a:ext uri="{FF2B5EF4-FFF2-40B4-BE49-F238E27FC236}">
                  <a16:creationId xmlns:a16="http://schemas.microsoft.com/office/drawing/2014/main" id="{423C5597-C818-4A7B-B8A4-07BDB9BCF4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88513" y="4281488"/>
              <a:ext cx="1120775" cy="7715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N22</a:t>
              </a:r>
            </a:p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DIRECCIÓN DE ASUNTOS JURIDICOS</a:t>
              </a:r>
            </a:p>
          </p:txBody>
        </p:sp>
        <p:sp>
          <p:nvSpPr>
            <p:cNvPr id="25" name="Text Box 38">
              <a:extLst>
                <a:ext uri="{FF2B5EF4-FFF2-40B4-BE49-F238E27FC236}">
                  <a16:creationId xmlns:a16="http://schemas.microsoft.com/office/drawing/2014/main" id="{9D7C7CB1-E6C8-4E96-89E4-82FD28B192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04063" y="5487988"/>
              <a:ext cx="1179512" cy="7620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O23</a:t>
              </a:r>
            </a:p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SUBDIRECCIÓN DE TESORERÍA</a:t>
              </a:r>
            </a:p>
          </p:txBody>
        </p:sp>
        <p:sp>
          <p:nvSpPr>
            <p:cNvPr id="26" name="Text Box 39">
              <a:extLst>
                <a:ext uri="{FF2B5EF4-FFF2-40B4-BE49-F238E27FC236}">
                  <a16:creationId xmlns:a16="http://schemas.microsoft.com/office/drawing/2014/main" id="{8929AB2C-CF29-4277-8275-6439E28DC7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24363" y="5487988"/>
              <a:ext cx="1012825" cy="75723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O23</a:t>
              </a:r>
            </a:p>
            <a:p>
              <a:pPr algn="ctr" rtl="0">
                <a:defRPr sz="1000"/>
              </a:pPr>
              <a:r>
                <a:rPr lang="es-MX" sz="600" i="0" u="none" strike="noStrike" baseline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SUBDIRECCIÓN DE RECURSOS MATERIALES</a:t>
              </a:r>
            </a:p>
          </p:txBody>
        </p:sp>
        <p:sp>
          <p:nvSpPr>
            <p:cNvPr id="27" name="Text Box 40">
              <a:extLst>
                <a:ext uri="{FF2B5EF4-FFF2-40B4-BE49-F238E27FC236}">
                  <a16:creationId xmlns:a16="http://schemas.microsoft.com/office/drawing/2014/main" id="{CD641041-3859-4425-ADEE-E088606AC8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37080" y="5504336"/>
              <a:ext cx="979487" cy="75723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O23</a:t>
              </a:r>
            </a:p>
            <a:p>
              <a:pPr algn="ctr" rtl="0">
                <a:defRPr sz="1000"/>
              </a:pPr>
              <a:r>
                <a:rPr lang="es-MX" sz="600" i="0" u="none" strike="noStrike" baseline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SUBDIRECCIÓN DE SERVICIOS GENERALES</a:t>
              </a:r>
            </a:p>
          </p:txBody>
        </p:sp>
        <p:sp>
          <p:nvSpPr>
            <p:cNvPr id="28" name="Line 42">
              <a:extLst>
                <a:ext uri="{FF2B5EF4-FFF2-40B4-BE49-F238E27FC236}">
                  <a16:creationId xmlns:a16="http://schemas.microsoft.com/office/drawing/2014/main" id="{255B500B-4B55-4D50-9659-AA9D5C8EBF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04875" y="1506538"/>
              <a:ext cx="9342438" cy="381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29" name="Line 47">
              <a:extLst>
                <a:ext uri="{FF2B5EF4-FFF2-40B4-BE49-F238E27FC236}">
                  <a16:creationId xmlns:a16="http://schemas.microsoft.com/office/drawing/2014/main" id="{AC440065-A12E-4766-9062-4B12B6260C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713" y="3795713"/>
              <a:ext cx="0" cy="5492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30" name="Line 48">
              <a:extLst>
                <a:ext uri="{FF2B5EF4-FFF2-40B4-BE49-F238E27FC236}">
                  <a16:creationId xmlns:a16="http://schemas.microsoft.com/office/drawing/2014/main" id="{8B81D328-B203-4670-94D5-A9AC6DD72D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400050" y="4013200"/>
              <a:ext cx="0" cy="3286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31" name="Line 49">
              <a:extLst>
                <a:ext uri="{FF2B5EF4-FFF2-40B4-BE49-F238E27FC236}">
                  <a16:creationId xmlns:a16="http://schemas.microsoft.com/office/drawing/2014/main" id="{9D67161C-D031-460F-B022-47A4D95D29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30438" y="4005263"/>
              <a:ext cx="0" cy="2984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32" name="Line 50">
              <a:extLst>
                <a:ext uri="{FF2B5EF4-FFF2-40B4-BE49-F238E27FC236}">
                  <a16:creationId xmlns:a16="http://schemas.microsoft.com/office/drawing/2014/main" id="{79A4DBDA-83E4-4B06-B35E-3804EC15F2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430213" y="4005263"/>
              <a:ext cx="266700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33" name="Line 51">
              <a:extLst>
                <a:ext uri="{FF2B5EF4-FFF2-40B4-BE49-F238E27FC236}">
                  <a16:creationId xmlns:a16="http://schemas.microsoft.com/office/drawing/2014/main" id="{D9A1396A-66FD-4FB6-96E3-3675E6F730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80300" y="4029075"/>
              <a:ext cx="154781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34" name="Line 54">
              <a:extLst>
                <a:ext uri="{FF2B5EF4-FFF2-40B4-BE49-F238E27FC236}">
                  <a16:creationId xmlns:a16="http://schemas.microsoft.com/office/drawing/2014/main" id="{DAE420AE-FA1C-43D7-9C16-F61225183C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78738" y="4048125"/>
              <a:ext cx="0" cy="2587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35" name="Line 57">
              <a:extLst>
                <a:ext uri="{FF2B5EF4-FFF2-40B4-BE49-F238E27FC236}">
                  <a16:creationId xmlns:a16="http://schemas.microsoft.com/office/drawing/2014/main" id="{8C2626E1-2D3B-4C5B-ADB9-7948E89C17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7275" y="5278438"/>
              <a:ext cx="13335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36" name="Line 58">
              <a:extLst>
                <a:ext uri="{FF2B5EF4-FFF2-40B4-BE49-F238E27FC236}">
                  <a16:creationId xmlns:a16="http://schemas.microsoft.com/office/drawing/2014/main" id="{95498209-6A00-4DB9-979B-12226A963C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89500" y="5286375"/>
              <a:ext cx="0" cy="1825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37" name="Line 59">
              <a:extLst>
                <a:ext uri="{FF2B5EF4-FFF2-40B4-BE49-F238E27FC236}">
                  <a16:creationId xmlns:a16="http://schemas.microsoft.com/office/drawing/2014/main" id="{9B6BCFB2-9336-4242-A713-A74EB05667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89663" y="5278438"/>
              <a:ext cx="0" cy="1682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38" name="Line 66">
              <a:extLst>
                <a:ext uri="{FF2B5EF4-FFF2-40B4-BE49-F238E27FC236}">
                  <a16:creationId xmlns:a16="http://schemas.microsoft.com/office/drawing/2014/main" id="{07C69120-073C-462B-BAC2-659B5FE16C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96025" y="1182688"/>
              <a:ext cx="6823075" cy="1905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39" name="Line 67">
              <a:extLst>
                <a:ext uri="{FF2B5EF4-FFF2-40B4-BE49-F238E27FC236}">
                  <a16:creationId xmlns:a16="http://schemas.microsoft.com/office/drawing/2014/main" id="{DE7432E0-E2D8-4D80-80E0-695F913C5B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033375" y="1217613"/>
              <a:ext cx="65088" cy="641985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40" name="Line 71">
              <a:extLst>
                <a:ext uri="{FF2B5EF4-FFF2-40B4-BE49-F238E27FC236}">
                  <a16:creationId xmlns:a16="http://schemas.microsoft.com/office/drawing/2014/main" id="{25483000-FBD8-41BD-A864-0690E02DA2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86175" y="4029075"/>
              <a:ext cx="3771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41" name="Line 81">
              <a:extLst>
                <a:ext uri="{FF2B5EF4-FFF2-40B4-BE49-F238E27FC236}">
                  <a16:creationId xmlns:a16="http://schemas.microsoft.com/office/drawing/2014/main" id="{706DB522-08A7-4330-A5D9-C96428AD0C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248900" y="1566863"/>
              <a:ext cx="0" cy="26225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42" name="Text Box 37">
              <a:extLst>
                <a:ext uri="{FF2B5EF4-FFF2-40B4-BE49-F238E27FC236}">
                  <a16:creationId xmlns:a16="http://schemas.microsoft.com/office/drawing/2014/main" id="{249E2392-EA03-4B40-853F-EF9CBA8A39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1025" y="5486400"/>
              <a:ext cx="1135063" cy="755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O23</a:t>
              </a:r>
            </a:p>
            <a:p>
              <a:pPr algn="ctr" rtl="0">
                <a:defRPr sz="1000"/>
              </a:pPr>
              <a:r>
                <a:rPr lang="es-MX" sz="600" i="0" u="none" strike="noStrike" baseline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SUBDIRECCIÓN DE PLANEACIÓN</a:t>
              </a:r>
            </a:p>
          </p:txBody>
        </p:sp>
        <p:sp>
          <p:nvSpPr>
            <p:cNvPr id="43" name="Line 61">
              <a:extLst>
                <a:ext uri="{FF2B5EF4-FFF2-40B4-BE49-F238E27FC236}">
                  <a16:creationId xmlns:a16="http://schemas.microsoft.com/office/drawing/2014/main" id="{6E3F8B88-F946-43C5-A271-97DA95D1F1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56013" y="5068888"/>
              <a:ext cx="0" cy="3968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44" name="Text Box 6">
              <a:extLst>
                <a:ext uri="{FF2B5EF4-FFF2-40B4-BE49-F238E27FC236}">
                  <a16:creationId xmlns:a16="http://schemas.microsoft.com/office/drawing/2014/main" id="{71DF8329-2A38-45FD-9CBE-DDB3D2E124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26450" y="4303713"/>
              <a:ext cx="1173163" cy="7493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N22</a:t>
              </a:r>
            </a:p>
            <a:p>
              <a:pPr algn="ctr" rtl="0">
                <a:defRPr sz="1000"/>
              </a:pPr>
              <a:r>
                <a:rPr lang="es-MX" sz="600" i="0" u="none" strike="noStrike" baseline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DIRECCIÓN ADIMINISTRATIVA</a:t>
              </a:r>
            </a:p>
            <a:p>
              <a:pPr algn="ctr" rtl="0">
                <a:defRPr sz="1000"/>
              </a:pPr>
              <a:r>
                <a:rPr lang="es-MX" sz="600" i="0" u="none" strike="noStrike" baseline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SEDE REGIÓN CENTRO</a:t>
              </a:r>
            </a:p>
          </p:txBody>
        </p:sp>
        <p:sp>
          <p:nvSpPr>
            <p:cNvPr id="45" name="Line 72">
              <a:extLst>
                <a:ext uri="{FF2B5EF4-FFF2-40B4-BE49-F238E27FC236}">
                  <a16:creationId xmlns:a16="http://schemas.microsoft.com/office/drawing/2014/main" id="{CE55DDFA-6FB9-43A9-8C91-67537F9E0D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86175" y="4029075"/>
              <a:ext cx="0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46" name="Text Box 2">
              <a:extLst>
                <a:ext uri="{FF2B5EF4-FFF2-40B4-BE49-F238E27FC236}">
                  <a16:creationId xmlns:a16="http://schemas.microsoft.com/office/drawing/2014/main" id="{F3553295-B3A8-4F02-AC29-B39251DAAB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34436" y="6281739"/>
              <a:ext cx="1446452" cy="903287"/>
            </a:xfrm>
            <a:prstGeom prst="rect">
              <a:avLst/>
            </a:prstGeom>
            <a:solidFill>
              <a:srgbClr val="DEC9A2"/>
            </a:solidFill>
            <a:ln w="9525" cmpd="sng">
              <a:solidFill>
                <a:srgbClr val="DEC9A2"/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O32</a:t>
              </a:r>
            </a:p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TITULAR DEL AREA DE AUDITORIA INTERNA Y AUDITORÍA PARA DESARROLLO Y MEJORA DE LA GESTIÓN PÚBLICA</a:t>
              </a:r>
            </a:p>
          </p:txBody>
        </p:sp>
        <p:sp>
          <p:nvSpPr>
            <p:cNvPr id="47" name="Text Box 4">
              <a:extLst>
                <a:ext uri="{FF2B5EF4-FFF2-40B4-BE49-F238E27FC236}">
                  <a16:creationId xmlns:a16="http://schemas.microsoft.com/office/drawing/2014/main" id="{6BF3358C-3DC2-4EFC-AC85-1F24B51309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15387" y="7359649"/>
              <a:ext cx="1446452" cy="889001"/>
            </a:xfrm>
            <a:prstGeom prst="rect">
              <a:avLst/>
            </a:prstGeom>
            <a:solidFill>
              <a:srgbClr val="DEC9A2"/>
            </a:solidFill>
            <a:ln w="9525">
              <a:solidFill>
                <a:srgbClr val="DEC9A2"/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O32</a:t>
              </a:r>
            </a:p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TITULAR DEL AREA DE RESPONSABILIDADES Y </a:t>
              </a:r>
              <a:r>
                <a:rPr lang="es-MX" sz="600" dirty="0" err="1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Y</a:t>
              </a: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/>
                </a:rPr>
                <a:t> AREA DE QUEJAS</a:t>
              </a:r>
            </a:p>
          </p:txBody>
        </p:sp>
        <p:sp>
          <p:nvSpPr>
            <p:cNvPr id="48" name="Text Box 5">
              <a:extLst>
                <a:ext uri="{FF2B5EF4-FFF2-40B4-BE49-F238E27FC236}">
                  <a16:creationId xmlns:a16="http://schemas.microsoft.com/office/drawing/2014/main" id="{D45FBC42-A0C3-43F3-A3F9-8F112D20A1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99975" y="4216400"/>
              <a:ext cx="1120775" cy="695324"/>
            </a:xfrm>
            <a:prstGeom prst="rect">
              <a:avLst/>
            </a:prstGeom>
            <a:solidFill>
              <a:srgbClr val="DEC9A2"/>
            </a:solidFill>
            <a:ln w="12700">
              <a:solidFill>
                <a:schemeClr val="tx2">
                  <a:lumMod val="60000"/>
                  <a:lumOff val="40000"/>
                </a:schemeClr>
              </a:solidFill>
              <a:prstDash val="sysDash"/>
              <a:miter lim="800000"/>
              <a:headEnd/>
              <a:tailEnd/>
            </a:ln>
            <a:effectLst/>
          </p:spPr>
          <p:txBody>
            <a:bodyPr wrap="square" lIns="27432" tIns="22860" rIns="27432" bIns="2286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 pitchFamily="34" charset="0"/>
                </a:rPr>
                <a:t>N31</a:t>
              </a:r>
            </a:p>
            <a:p>
              <a:pPr algn="ctr" rtl="0">
                <a:defRPr sz="1000"/>
              </a:pPr>
              <a:r>
                <a:rPr lang="es-MX" sz="600" i="0" u="none" strike="noStrike" baseline="0" dirty="0">
                  <a:solidFill>
                    <a:srgbClr val="000000"/>
                  </a:solidFill>
                  <a:latin typeface="Arial Nova Cond" panose="020B0506020202020204" pitchFamily="34" charset="0"/>
                  <a:cs typeface="Arial" pitchFamily="34" charset="0"/>
                </a:rPr>
                <a:t>TITULAR DE ORGANO INTERNO DE CONTROL</a:t>
              </a:r>
            </a:p>
          </p:txBody>
        </p:sp>
        <p:sp>
          <p:nvSpPr>
            <p:cNvPr id="49" name="Line 54">
              <a:extLst>
                <a:ext uri="{FF2B5EF4-FFF2-40B4-BE49-F238E27FC236}">
                  <a16:creationId xmlns:a16="http://schemas.microsoft.com/office/drawing/2014/main" id="{B5648476-6310-4B92-8BF9-184429C3EE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31288" y="4029075"/>
              <a:ext cx="0" cy="2508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cxnSp>
          <p:nvCxnSpPr>
            <p:cNvPr id="50" name="Conector recto 49">
              <a:extLst>
                <a:ext uri="{FF2B5EF4-FFF2-40B4-BE49-F238E27FC236}">
                  <a16:creationId xmlns:a16="http://schemas.microsoft.com/office/drawing/2014/main" id="{A56DEA86-A2E3-43D8-BF4A-954FDB057470}"/>
                </a:ext>
              </a:extLst>
            </p:cNvPr>
            <p:cNvCxnSpPr/>
            <p:nvPr/>
          </p:nvCxnSpPr>
          <p:spPr>
            <a:xfrm flipV="1">
              <a:off x="6296025" y="858838"/>
              <a:ext cx="0" cy="296862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51" name="Line 66">
              <a:extLst>
                <a:ext uri="{FF2B5EF4-FFF2-40B4-BE49-F238E27FC236}">
                  <a16:creationId xmlns:a16="http://schemas.microsoft.com/office/drawing/2014/main" id="{FE5E5B69-02DD-4D2C-9DBF-19B7315C5C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98350" y="6718300"/>
              <a:ext cx="869950" cy="15875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MX" sz="600">
                <a:latin typeface="Arial Nova Cond" panose="020B0506020202020204" pitchFamily="34" charset="0"/>
              </a:endParaRPr>
            </a:p>
          </p:txBody>
        </p:sp>
        <p:sp>
          <p:nvSpPr>
            <p:cNvPr id="52" name="Line 66">
              <a:extLst>
                <a:ext uri="{FF2B5EF4-FFF2-40B4-BE49-F238E27FC236}">
                  <a16:creationId xmlns:a16="http://schemas.microsoft.com/office/drawing/2014/main" id="{1ED2609D-A0D4-4C6A-BF25-CC4DA68953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72950" y="7770813"/>
              <a:ext cx="884238" cy="1270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MX" sz="600">
                <a:latin typeface="Arial Nova Cond" panose="020B0506020202020204" pitchFamily="34" charset="0"/>
              </a:endParaRPr>
            </a:p>
          </p:txBody>
        </p:sp>
      </p:grpSp>
      <p:sp>
        <p:nvSpPr>
          <p:cNvPr id="54" name="Título 1">
            <a:extLst>
              <a:ext uri="{FF2B5EF4-FFF2-40B4-BE49-F238E27FC236}">
                <a16:creationId xmlns:a16="http://schemas.microsoft.com/office/drawing/2014/main" id="{F934078B-BBA4-452D-9617-5C9D0DB2D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26947"/>
            <a:ext cx="8256732" cy="705787"/>
          </a:xfrm>
        </p:spPr>
        <p:txBody>
          <a:bodyPr>
            <a:normAutofit/>
          </a:bodyPr>
          <a:lstStyle/>
          <a:p>
            <a:pPr algn="l"/>
            <a:r>
              <a:rPr lang="es-MX" sz="3600" dirty="0">
                <a:latin typeface="Arial Nova Cond" panose="020B0506020202020204" pitchFamily="34" charset="0"/>
              </a:rPr>
              <a:t>Estructura Organizacional Básica</a:t>
            </a:r>
          </a:p>
        </p:txBody>
      </p:sp>
      <p:grpSp>
        <p:nvGrpSpPr>
          <p:cNvPr id="57" name="Agrupar 14">
            <a:extLst>
              <a:ext uri="{FF2B5EF4-FFF2-40B4-BE49-F238E27FC236}">
                <a16:creationId xmlns:a16="http://schemas.microsoft.com/office/drawing/2014/main" id="{88E9AC82-23EE-4C60-A508-286547D91546}"/>
              </a:ext>
            </a:extLst>
          </p:cNvPr>
          <p:cNvGrpSpPr/>
          <p:nvPr/>
        </p:nvGrpSpPr>
        <p:grpSpPr>
          <a:xfrm>
            <a:off x="9131767" y="371650"/>
            <a:ext cx="2675039" cy="858344"/>
            <a:chOff x="9131767" y="371650"/>
            <a:chExt cx="2675039" cy="858344"/>
          </a:xfrm>
        </p:grpSpPr>
        <p:pic>
          <p:nvPicPr>
            <p:cNvPr id="58" name="Imagen 57">
              <a:extLst>
                <a:ext uri="{FF2B5EF4-FFF2-40B4-BE49-F238E27FC236}">
                  <a16:creationId xmlns:a16="http://schemas.microsoft.com/office/drawing/2014/main" id="{D73F58BC-5BD4-4BEE-9037-6711BBF72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69926" y="371650"/>
              <a:ext cx="736880" cy="858344"/>
            </a:xfrm>
            <a:prstGeom prst="rect">
              <a:avLst/>
            </a:prstGeom>
          </p:spPr>
        </p:pic>
        <p:pic>
          <p:nvPicPr>
            <p:cNvPr id="59" name="Imagen 58" descr="Firma Conacyt-CIDE.png">
              <a:extLst>
                <a:ext uri="{FF2B5EF4-FFF2-40B4-BE49-F238E27FC236}">
                  <a16:creationId xmlns:a16="http://schemas.microsoft.com/office/drawing/2014/main" id="{AF2D0D9F-CE24-46B5-BF3D-8C16D30CE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767" y="518154"/>
              <a:ext cx="1747808" cy="603928"/>
            </a:xfrm>
            <a:prstGeom prst="rect">
              <a:avLst/>
            </a:prstGeom>
          </p:spPr>
        </p:pic>
      </p:grpSp>
      <p:sp>
        <p:nvSpPr>
          <p:cNvPr id="60" name="CuadroTexto 59">
            <a:extLst>
              <a:ext uri="{FF2B5EF4-FFF2-40B4-BE49-F238E27FC236}">
                <a16:creationId xmlns:a16="http://schemas.microsoft.com/office/drawing/2014/main" id="{A99ACDBF-74A7-452A-AF16-12969F4E8FFC}"/>
              </a:ext>
            </a:extLst>
          </p:cNvPr>
          <p:cNvSpPr txBox="1"/>
          <p:nvPr/>
        </p:nvSpPr>
        <p:spPr>
          <a:xfrm>
            <a:off x="932872" y="5392074"/>
            <a:ext cx="7850028" cy="646331"/>
          </a:xfrm>
          <a:prstGeom prst="rect">
            <a:avLst/>
          </a:prstGeom>
          <a:solidFill>
            <a:srgbClr val="245C4F">
              <a:alpha val="10196"/>
            </a:srgb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MX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Actualmente, cuenta  con 193 plazas adscritas a las 6 unidades administrativas que conforman la EOB.</a:t>
            </a:r>
          </a:p>
        </p:txBody>
      </p:sp>
    </p:spTree>
    <p:extLst>
      <p:ext uri="{BB962C8B-B14F-4D97-AF65-F5344CB8AC3E}">
        <p14:creationId xmlns:p14="http://schemas.microsoft.com/office/powerpoint/2010/main" val="65015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>
            <a:extLst>
              <a:ext uri="{FF2B5EF4-FFF2-40B4-BE49-F238E27FC236}">
                <a16:creationId xmlns:a16="http://schemas.microsoft.com/office/drawing/2014/main" id="{E555A66B-7BDD-43A3-BDE5-F041DB268632}"/>
              </a:ext>
            </a:extLst>
          </p:cNvPr>
          <p:cNvGrpSpPr/>
          <p:nvPr/>
        </p:nvGrpSpPr>
        <p:grpSpPr>
          <a:xfrm>
            <a:off x="770677" y="2480825"/>
            <a:ext cx="8743188" cy="3059417"/>
            <a:chOff x="754429" y="949974"/>
            <a:chExt cx="8743188" cy="3059417"/>
          </a:xfrm>
        </p:grpSpPr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7926AC71-B216-4517-A2CE-6223C8B357D9}"/>
                </a:ext>
              </a:extLst>
            </p:cNvPr>
            <p:cNvSpPr txBox="1"/>
            <p:nvPr/>
          </p:nvSpPr>
          <p:spPr>
            <a:xfrm>
              <a:off x="754429" y="949974"/>
              <a:ext cx="49541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000" b="1" dirty="0">
                  <a:solidFill>
                    <a:srgbClr val="BC945A"/>
                  </a:solidFill>
                  <a:latin typeface="Arial Nova Cond" panose="020B0506020202020204" pitchFamily="34" charset="0"/>
                </a:rPr>
                <a:t>Personal científico, tecnológico y académico</a:t>
              </a:r>
            </a:p>
          </p:txBody>
        </p:sp>
        <p:graphicFrame>
          <p:nvGraphicFramePr>
            <p:cNvPr id="9" name="Diagrama 8">
              <a:extLst>
                <a:ext uri="{FF2B5EF4-FFF2-40B4-BE49-F238E27FC236}">
                  <a16:creationId xmlns:a16="http://schemas.microsoft.com/office/drawing/2014/main" id="{63CD60ED-64D1-46D1-9B8A-D63E8B40E2D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96906444"/>
                </p:ext>
              </p:extLst>
            </p:nvPr>
          </p:nvGraphicFramePr>
          <p:xfrm>
            <a:off x="842282" y="1350084"/>
            <a:ext cx="4237120" cy="265930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10" name="Diagrama 9">
              <a:extLst>
                <a:ext uri="{FF2B5EF4-FFF2-40B4-BE49-F238E27FC236}">
                  <a16:creationId xmlns:a16="http://schemas.microsoft.com/office/drawing/2014/main" id="{73EF8F74-05CE-433F-9C43-753B917E274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33373732"/>
                </p:ext>
              </p:extLst>
            </p:nvPr>
          </p:nvGraphicFramePr>
          <p:xfrm>
            <a:off x="5260497" y="1350084"/>
            <a:ext cx="4237120" cy="265930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</p:grpSp>
      <p:sp>
        <p:nvSpPr>
          <p:cNvPr id="12" name="Marcador de texto 2">
            <a:extLst>
              <a:ext uri="{FF2B5EF4-FFF2-40B4-BE49-F238E27FC236}">
                <a16:creationId xmlns:a16="http://schemas.microsoft.com/office/drawing/2014/main" id="{2A3FF478-8CBE-47CF-BCFB-EB5F2F3F9528}"/>
              </a:ext>
            </a:extLst>
          </p:cNvPr>
          <p:cNvSpPr txBox="1">
            <a:spLocks/>
          </p:cNvSpPr>
          <p:nvPr/>
        </p:nvSpPr>
        <p:spPr>
          <a:xfrm>
            <a:off x="770677" y="1725378"/>
            <a:ext cx="10939542" cy="61368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tint val="75000"/>
                  </a:schemeClr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1800" dirty="0">
                <a:latin typeface="Arial Nova Cond" panose="020B0506020202020204" pitchFamily="34" charset="0"/>
              </a:rPr>
              <a:t>Para la realización de sus actividades sustantivas cuenta con personal científico, tecnológico y académico con 23 áreas/funciones.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47D54E1F-12EB-41B3-88C4-CFFF6FED4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111" y="463711"/>
            <a:ext cx="8631438" cy="613689"/>
          </a:xfrm>
        </p:spPr>
        <p:txBody>
          <a:bodyPr>
            <a:normAutofit/>
          </a:bodyPr>
          <a:lstStyle/>
          <a:p>
            <a:pPr algn="l"/>
            <a:r>
              <a:rPr lang="es-MX" sz="3600" dirty="0">
                <a:latin typeface="Arial Nova Cond" panose="020B0506020202020204" pitchFamily="34" charset="0"/>
              </a:rPr>
              <a:t>Personal científico, tecnológico y académico</a:t>
            </a:r>
          </a:p>
        </p:txBody>
      </p:sp>
      <p:grpSp>
        <p:nvGrpSpPr>
          <p:cNvPr id="14" name="Agrupar 14">
            <a:extLst>
              <a:ext uri="{FF2B5EF4-FFF2-40B4-BE49-F238E27FC236}">
                <a16:creationId xmlns:a16="http://schemas.microsoft.com/office/drawing/2014/main" id="{86E8BEB0-8844-4009-98C6-A13A79885228}"/>
              </a:ext>
            </a:extLst>
          </p:cNvPr>
          <p:cNvGrpSpPr/>
          <p:nvPr/>
        </p:nvGrpSpPr>
        <p:grpSpPr>
          <a:xfrm>
            <a:off x="9131767" y="371650"/>
            <a:ext cx="2675039" cy="858344"/>
            <a:chOff x="9131767" y="371650"/>
            <a:chExt cx="2675039" cy="858344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64C66BBB-83B8-4B91-A3D2-4214EF077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69926" y="371650"/>
              <a:ext cx="736880" cy="858344"/>
            </a:xfrm>
            <a:prstGeom prst="rect">
              <a:avLst/>
            </a:prstGeom>
          </p:spPr>
        </p:pic>
        <p:pic>
          <p:nvPicPr>
            <p:cNvPr id="16" name="Imagen 15" descr="Firma Conacyt-CIDE.png">
              <a:extLst>
                <a:ext uri="{FF2B5EF4-FFF2-40B4-BE49-F238E27FC236}">
                  <a16:creationId xmlns:a16="http://schemas.microsoft.com/office/drawing/2014/main" id="{FDF06CB2-66BB-46DC-8C8B-E3BC1E645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767" y="518154"/>
              <a:ext cx="1747808" cy="6039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0250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">
            <a:extLst>
              <a:ext uri="{FF2B5EF4-FFF2-40B4-BE49-F238E27FC236}">
                <a16:creationId xmlns:a16="http://schemas.microsoft.com/office/drawing/2014/main" id="{47D54E1F-12EB-41B3-88C4-CFFF6FED4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329" y="770555"/>
            <a:ext cx="8631438" cy="613689"/>
          </a:xfrm>
        </p:spPr>
        <p:txBody>
          <a:bodyPr>
            <a:normAutofit fontScale="90000"/>
          </a:bodyPr>
          <a:lstStyle/>
          <a:p>
            <a:pPr algn="l"/>
            <a:r>
              <a:rPr lang="es-MX" sz="3600" dirty="0">
                <a:latin typeface="Arial Nova Cond" panose="020B0506020202020204" pitchFamily="34" charset="0"/>
              </a:rPr>
              <a:t>Estructura Funcional (EOB y Personal Científico y Tecnológico)</a:t>
            </a:r>
          </a:p>
        </p:txBody>
      </p:sp>
      <p:grpSp>
        <p:nvGrpSpPr>
          <p:cNvPr id="14" name="Agrupar 14">
            <a:extLst>
              <a:ext uri="{FF2B5EF4-FFF2-40B4-BE49-F238E27FC236}">
                <a16:creationId xmlns:a16="http://schemas.microsoft.com/office/drawing/2014/main" id="{86E8BEB0-8844-4009-98C6-A13A79885228}"/>
              </a:ext>
            </a:extLst>
          </p:cNvPr>
          <p:cNvGrpSpPr/>
          <p:nvPr/>
        </p:nvGrpSpPr>
        <p:grpSpPr>
          <a:xfrm>
            <a:off x="9131767" y="371650"/>
            <a:ext cx="2675039" cy="858344"/>
            <a:chOff x="9131767" y="371650"/>
            <a:chExt cx="2675039" cy="858344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64C66BBB-83B8-4B91-A3D2-4214EF077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69926" y="371650"/>
              <a:ext cx="736880" cy="858344"/>
            </a:xfrm>
            <a:prstGeom prst="rect">
              <a:avLst/>
            </a:prstGeom>
          </p:spPr>
        </p:pic>
        <p:pic>
          <p:nvPicPr>
            <p:cNvPr id="16" name="Imagen 15" descr="Firma Conacyt-CIDE.png">
              <a:extLst>
                <a:ext uri="{FF2B5EF4-FFF2-40B4-BE49-F238E27FC236}">
                  <a16:creationId xmlns:a16="http://schemas.microsoft.com/office/drawing/2014/main" id="{FDF06CB2-66BB-46DC-8C8B-E3BC1E645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767" y="518154"/>
              <a:ext cx="1747808" cy="603928"/>
            </a:xfrm>
            <a:prstGeom prst="rect">
              <a:avLst/>
            </a:prstGeom>
          </p:spPr>
        </p:pic>
      </p:grpSp>
      <p:sp>
        <p:nvSpPr>
          <p:cNvPr id="17" name="CuadroTexto 16">
            <a:extLst>
              <a:ext uri="{FF2B5EF4-FFF2-40B4-BE49-F238E27FC236}">
                <a16:creationId xmlns:a16="http://schemas.microsoft.com/office/drawing/2014/main" id="{9E0B7388-B63C-4CE1-9D14-FF0FCA41C875}"/>
              </a:ext>
            </a:extLst>
          </p:cNvPr>
          <p:cNvSpPr txBox="1"/>
          <p:nvPr/>
        </p:nvSpPr>
        <p:spPr>
          <a:xfrm>
            <a:off x="647358" y="5863937"/>
            <a:ext cx="10897283" cy="369332"/>
          </a:xfrm>
          <a:prstGeom prst="rect">
            <a:avLst/>
          </a:prstGeom>
          <a:solidFill>
            <a:srgbClr val="245C4F">
              <a:alpha val="10196"/>
            </a:srgbClr>
          </a:solidFill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MX" dirty="0">
                <a:solidFill>
                  <a:schemeClr val="tx1">
                    <a:tint val="75000"/>
                  </a:schemeClr>
                </a:solidFill>
                <a:latin typeface="Arial Nova Cond" panose="020B0506020202020204" pitchFamily="34" charset="0"/>
              </a:rPr>
              <a:t>Actualmente, cuenta  con 227 plazas adscritas en la Estructura de Personal científico y tecnológico.</a:t>
            </a:r>
          </a:p>
        </p:txBody>
      </p:sp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343511"/>
              </p:ext>
            </p:extLst>
          </p:nvPr>
        </p:nvGraphicFramePr>
        <p:xfrm>
          <a:off x="346365" y="1229994"/>
          <a:ext cx="11360726" cy="4051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Hoja de cálculo" r:id="rId4" imgW="29537202" imgH="10534642" progId="Excel.Sheet.8">
                  <p:embed/>
                </p:oleObj>
              </mc:Choice>
              <mc:Fallback>
                <p:oleObj name="Hoja de cálculo" r:id="rId4" imgW="29537202" imgH="10534642" progId="Excel.Sheet.8">
                  <p:embed/>
                  <p:pic>
                    <p:nvPicPr>
                      <p:cNvPr id="7" name="Objeto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6365" y="1229994"/>
                        <a:ext cx="11360726" cy="40516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814189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</TotalTime>
  <Words>2699</Words>
  <Application>Microsoft Office PowerPoint</Application>
  <PresentationFormat>Panorámica</PresentationFormat>
  <Paragraphs>328</Paragraphs>
  <Slides>16</Slides>
  <Notes>14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4" baseType="lpstr">
      <vt:lpstr>Montserrat</vt:lpstr>
      <vt:lpstr>Calibri</vt:lpstr>
      <vt:lpstr>Arial Nova Cond</vt:lpstr>
      <vt:lpstr>Montserrat SemiBold</vt:lpstr>
      <vt:lpstr>Arial</vt:lpstr>
      <vt:lpstr>Montserrat Medium</vt:lpstr>
      <vt:lpstr>Tema de Office</vt:lpstr>
      <vt:lpstr>Hoja de cálculo</vt:lpstr>
      <vt:lpstr>Centro de Investigación y Docencia Económicas, A.C., (CIDE)</vt:lpstr>
      <vt:lpstr>Contenido</vt:lpstr>
      <vt:lpstr>Misión y Objetivos del CIDE</vt:lpstr>
      <vt:lpstr>Conformación general del CIDE</vt:lpstr>
      <vt:lpstr>Conformación general del CIDE</vt:lpstr>
      <vt:lpstr>Conformación general del CIDE</vt:lpstr>
      <vt:lpstr>Estructura Organizacional Básica</vt:lpstr>
      <vt:lpstr>Personal científico, tecnológico y académico</vt:lpstr>
      <vt:lpstr>Estructura Funcional (EOB y Personal Científico y Tecnológico)</vt:lpstr>
      <vt:lpstr>Situación actual </vt:lpstr>
      <vt:lpstr>Situación actual </vt:lpstr>
      <vt:lpstr>Principales acciones identificadas</vt:lpstr>
      <vt:lpstr>Estimación de plazos </vt:lpstr>
      <vt:lpstr>Modificaciones normativas requeridas</vt:lpstr>
      <vt:lpstr>Ruta para la Modificación del Estatuto General, Estatuto de Personal Académico y Manual de Organización</vt:lpstr>
      <vt:lpstr>Ruta para la modificación de perfiles de puestos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gisela morales</cp:lastModifiedBy>
  <cp:revision>193</cp:revision>
  <dcterms:created xsi:type="dcterms:W3CDTF">2018-12-04T03:27:02Z</dcterms:created>
  <dcterms:modified xsi:type="dcterms:W3CDTF">2021-08-13T02:06:32Z</dcterms:modified>
</cp:coreProperties>
</file>